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tiff" ContentType="image/tif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97" r:id="rId1"/>
  </p:sldMasterIdLst>
  <p:notesMasterIdLst>
    <p:notesMasterId r:id="rId15"/>
  </p:notesMasterIdLst>
  <p:sldIdLst>
    <p:sldId id="256" r:id="rId2"/>
    <p:sldId id="258" r:id="rId3"/>
    <p:sldId id="257" r:id="rId4"/>
    <p:sldId id="260" r:id="rId5"/>
    <p:sldId id="262" r:id="rId6"/>
    <p:sldId id="266" r:id="rId7"/>
    <p:sldId id="263" r:id="rId8"/>
    <p:sldId id="267" r:id="rId9"/>
    <p:sldId id="268" r:id="rId10"/>
    <p:sldId id="271" r:id="rId11"/>
    <p:sldId id="270" r:id="rId12"/>
    <p:sldId id="269" r:id="rId13"/>
    <p:sldId id="265"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7C215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5854"/>
    <p:restoredTop sz="94715"/>
  </p:normalViewPr>
  <p:slideViewPr>
    <p:cSldViewPr snapToGrid="0" snapToObjects="1">
      <p:cViewPr varScale="1">
        <p:scale>
          <a:sx n="63" d="100"/>
          <a:sy n="63" d="100"/>
        </p:scale>
        <p:origin x="192" y="113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2079C24-7DE7-6F4E-8B6E-CE6C66365B82}" type="doc">
      <dgm:prSet loTypeId="urn:microsoft.com/office/officeart/2005/8/layout/cycle6" loCatId="" qsTypeId="urn:microsoft.com/office/officeart/2005/8/quickstyle/simple1" qsCatId="simple" csTypeId="urn:microsoft.com/office/officeart/2005/8/colors/accent1_2" csCatId="accent1" phldr="1"/>
      <dgm:spPr/>
      <dgm:t>
        <a:bodyPr/>
        <a:lstStyle/>
        <a:p>
          <a:endParaRPr lang="en-US"/>
        </a:p>
      </dgm:t>
    </dgm:pt>
    <dgm:pt modelId="{F96D55DA-B6A7-5240-BB72-DFA82D6E1132}">
      <dgm:prSet phldrT="[Text]"/>
      <dgm:spPr>
        <a:solidFill>
          <a:srgbClr val="7C2158"/>
        </a:solidFill>
      </dgm:spPr>
      <dgm:t>
        <a:bodyPr/>
        <a:lstStyle/>
        <a:p>
          <a:r>
            <a:rPr lang="en-US" dirty="0"/>
            <a:t>1. Comprehensive Rural Reform</a:t>
          </a:r>
        </a:p>
      </dgm:t>
    </dgm:pt>
    <dgm:pt modelId="{CD53F55F-9E89-0C43-82F4-40A6F8039159}" type="parTrans" cxnId="{DAB43CEB-864E-E14A-A57D-182FEFA7DD49}">
      <dgm:prSet/>
      <dgm:spPr/>
      <dgm:t>
        <a:bodyPr/>
        <a:lstStyle/>
        <a:p>
          <a:endParaRPr lang="en-US"/>
        </a:p>
      </dgm:t>
    </dgm:pt>
    <dgm:pt modelId="{7075A23B-B9C6-5246-A4DE-E3FA7ED9F346}" type="sibTrans" cxnId="{DAB43CEB-864E-E14A-A57D-182FEFA7DD49}">
      <dgm:prSet/>
      <dgm:spPr/>
      <dgm:t>
        <a:bodyPr/>
        <a:lstStyle/>
        <a:p>
          <a:endParaRPr lang="en-US"/>
        </a:p>
      </dgm:t>
    </dgm:pt>
    <dgm:pt modelId="{210C2908-85AA-644C-9252-36E9A5CFEE42}">
      <dgm:prSet phldrT="[Text]"/>
      <dgm:spPr>
        <a:solidFill>
          <a:srgbClr val="7C2158"/>
        </a:solidFill>
      </dgm:spPr>
      <dgm:t>
        <a:bodyPr/>
        <a:lstStyle/>
        <a:p>
          <a:r>
            <a:rPr lang="en-US" dirty="0"/>
            <a:t>3. End of the Conflict</a:t>
          </a:r>
        </a:p>
      </dgm:t>
    </dgm:pt>
    <dgm:pt modelId="{BD402B03-4D78-B748-BE5D-8E27DD794E41}" type="parTrans" cxnId="{28BC8D54-C0D7-DD4E-A01B-D5B5592AC29F}">
      <dgm:prSet/>
      <dgm:spPr/>
      <dgm:t>
        <a:bodyPr/>
        <a:lstStyle/>
        <a:p>
          <a:endParaRPr lang="en-US"/>
        </a:p>
      </dgm:t>
    </dgm:pt>
    <dgm:pt modelId="{876F2C52-0144-F840-8394-95619C880F4B}" type="sibTrans" cxnId="{28BC8D54-C0D7-DD4E-A01B-D5B5592AC29F}">
      <dgm:prSet/>
      <dgm:spPr/>
      <dgm:t>
        <a:bodyPr/>
        <a:lstStyle/>
        <a:p>
          <a:endParaRPr lang="en-US"/>
        </a:p>
      </dgm:t>
    </dgm:pt>
    <dgm:pt modelId="{65182790-BFD3-4845-904E-B753F45ACE09}">
      <dgm:prSet phldrT="[Text]"/>
      <dgm:spPr>
        <a:solidFill>
          <a:srgbClr val="7C2158"/>
        </a:solidFill>
      </dgm:spPr>
      <dgm:t>
        <a:bodyPr/>
        <a:lstStyle/>
        <a:p>
          <a:r>
            <a:rPr lang="en-US" dirty="0"/>
            <a:t>4. Solution to the Problem of Illicit Drugs</a:t>
          </a:r>
        </a:p>
      </dgm:t>
    </dgm:pt>
    <dgm:pt modelId="{DC2D0642-768A-1B4B-BB5D-C704539230A5}" type="parTrans" cxnId="{C75379B6-066D-0A4B-BFC6-170DB7B5B576}">
      <dgm:prSet/>
      <dgm:spPr/>
      <dgm:t>
        <a:bodyPr/>
        <a:lstStyle/>
        <a:p>
          <a:endParaRPr lang="en-US"/>
        </a:p>
      </dgm:t>
    </dgm:pt>
    <dgm:pt modelId="{21BE9E0D-AED9-B34C-9BA0-EC9E1FE1739F}" type="sibTrans" cxnId="{C75379B6-066D-0A4B-BFC6-170DB7B5B576}">
      <dgm:prSet/>
      <dgm:spPr/>
      <dgm:t>
        <a:bodyPr/>
        <a:lstStyle/>
        <a:p>
          <a:endParaRPr lang="en-US"/>
        </a:p>
      </dgm:t>
    </dgm:pt>
    <dgm:pt modelId="{24E15261-CF3C-5749-850C-A4117CADC357}">
      <dgm:prSet phldrT="[Text]"/>
      <dgm:spPr>
        <a:solidFill>
          <a:srgbClr val="7C2158"/>
        </a:solidFill>
      </dgm:spPr>
      <dgm:t>
        <a:bodyPr/>
        <a:lstStyle/>
        <a:p>
          <a:r>
            <a:rPr lang="en-US" dirty="0"/>
            <a:t>5. Victims</a:t>
          </a:r>
        </a:p>
      </dgm:t>
    </dgm:pt>
    <dgm:pt modelId="{5B07FE40-91CD-EB43-A2ED-0888C7B074A8}" type="parTrans" cxnId="{8965C9A1-4BC6-4B4A-8EC2-D410E7BB82ED}">
      <dgm:prSet/>
      <dgm:spPr/>
      <dgm:t>
        <a:bodyPr/>
        <a:lstStyle/>
        <a:p>
          <a:endParaRPr lang="en-US"/>
        </a:p>
      </dgm:t>
    </dgm:pt>
    <dgm:pt modelId="{C8BCEE43-BB83-AD4D-A3EA-A69D57DBD72A}" type="sibTrans" cxnId="{8965C9A1-4BC6-4B4A-8EC2-D410E7BB82ED}">
      <dgm:prSet/>
      <dgm:spPr/>
      <dgm:t>
        <a:bodyPr/>
        <a:lstStyle/>
        <a:p>
          <a:endParaRPr lang="en-US"/>
        </a:p>
      </dgm:t>
    </dgm:pt>
    <dgm:pt modelId="{11BFD898-E81D-6943-802B-8C27F8707BF1}">
      <dgm:prSet phldrT="[Text]"/>
      <dgm:spPr>
        <a:solidFill>
          <a:srgbClr val="7C2158"/>
        </a:solidFill>
      </dgm:spPr>
      <dgm:t>
        <a:bodyPr/>
        <a:lstStyle/>
        <a:p>
          <a:r>
            <a:rPr lang="en-US" dirty="0"/>
            <a:t>6. Implementation</a:t>
          </a:r>
        </a:p>
      </dgm:t>
    </dgm:pt>
    <dgm:pt modelId="{2E607B37-3518-134B-B236-CBFF15A55AC4}" type="parTrans" cxnId="{AE182156-EC7F-0846-8662-84E29C893D72}">
      <dgm:prSet/>
      <dgm:spPr/>
      <dgm:t>
        <a:bodyPr/>
        <a:lstStyle/>
        <a:p>
          <a:endParaRPr lang="en-US"/>
        </a:p>
      </dgm:t>
    </dgm:pt>
    <dgm:pt modelId="{E6712C17-67FB-374B-BFFE-F01B39F853E5}" type="sibTrans" cxnId="{AE182156-EC7F-0846-8662-84E29C893D72}">
      <dgm:prSet/>
      <dgm:spPr/>
      <dgm:t>
        <a:bodyPr/>
        <a:lstStyle/>
        <a:p>
          <a:endParaRPr lang="en-US"/>
        </a:p>
      </dgm:t>
    </dgm:pt>
    <dgm:pt modelId="{416D394C-DE31-BC4A-A4F9-047D774A688A}">
      <dgm:prSet/>
      <dgm:spPr>
        <a:solidFill>
          <a:srgbClr val="7C2158"/>
        </a:solidFill>
      </dgm:spPr>
      <dgm:t>
        <a:bodyPr/>
        <a:lstStyle/>
        <a:p>
          <a:r>
            <a:rPr lang="en-US" dirty="0"/>
            <a:t>2. Political Participation</a:t>
          </a:r>
        </a:p>
      </dgm:t>
    </dgm:pt>
    <dgm:pt modelId="{9659EB14-2D9D-3E4A-8C9B-513E751A177F}" type="parTrans" cxnId="{28896452-31CE-424B-A9C8-88C4C8A2D6A0}">
      <dgm:prSet/>
      <dgm:spPr/>
      <dgm:t>
        <a:bodyPr/>
        <a:lstStyle/>
        <a:p>
          <a:endParaRPr lang="en-US"/>
        </a:p>
      </dgm:t>
    </dgm:pt>
    <dgm:pt modelId="{E4963B12-36B4-4A4B-97A4-2E8F0CB1D77D}" type="sibTrans" cxnId="{28896452-31CE-424B-A9C8-88C4C8A2D6A0}">
      <dgm:prSet/>
      <dgm:spPr/>
      <dgm:t>
        <a:bodyPr/>
        <a:lstStyle/>
        <a:p>
          <a:endParaRPr lang="en-US"/>
        </a:p>
      </dgm:t>
    </dgm:pt>
    <dgm:pt modelId="{15E673F1-BF47-A64C-8775-74D360655A9A}" type="pres">
      <dgm:prSet presAssocID="{72079C24-7DE7-6F4E-8B6E-CE6C66365B82}" presName="cycle" presStyleCnt="0">
        <dgm:presLayoutVars>
          <dgm:dir/>
          <dgm:resizeHandles val="exact"/>
        </dgm:presLayoutVars>
      </dgm:prSet>
      <dgm:spPr/>
    </dgm:pt>
    <dgm:pt modelId="{FBB36646-3315-E641-AB94-5C1F764BFC30}" type="pres">
      <dgm:prSet presAssocID="{F96D55DA-B6A7-5240-BB72-DFA82D6E1132}" presName="node" presStyleLbl="node1" presStyleIdx="0" presStyleCnt="6">
        <dgm:presLayoutVars>
          <dgm:bulletEnabled val="1"/>
        </dgm:presLayoutVars>
      </dgm:prSet>
      <dgm:spPr/>
    </dgm:pt>
    <dgm:pt modelId="{4C49491B-7798-8C42-A0FB-1C910C0FAD62}" type="pres">
      <dgm:prSet presAssocID="{F96D55DA-B6A7-5240-BB72-DFA82D6E1132}" presName="spNode" presStyleCnt="0"/>
      <dgm:spPr/>
    </dgm:pt>
    <dgm:pt modelId="{C6655462-C878-0140-9CA6-0DC1F8C05324}" type="pres">
      <dgm:prSet presAssocID="{7075A23B-B9C6-5246-A4DE-E3FA7ED9F346}" presName="sibTrans" presStyleLbl="sibTrans1D1" presStyleIdx="0" presStyleCnt="6"/>
      <dgm:spPr/>
    </dgm:pt>
    <dgm:pt modelId="{DDA079C6-0188-5540-8BE7-F6B6F440D68E}" type="pres">
      <dgm:prSet presAssocID="{416D394C-DE31-BC4A-A4F9-047D774A688A}" presName="node" presStyleLbl="node1" presStyleIdx="1" presStyleCnt="6">
        <dgm:presLayoutVars>
          <dgm:bulletEnabled val="1"/>
        </dgm:presLayoutVars>
      </dgm:prSet>
      <dgm:spPr/>
    </dgm:pt>
    <dgm:pt modelId="{8EA73488-0598-C04C-9F07-B34FE0DD9DCD}" type="pres">
      <dgm:prSet presAssocID="{416D394C-DE31-BC4A-A4F9-047D774A688A}" presName="spNode" presStyleCnt="0"/>
      <dgm:spPr/>
    </dgm:pt>
    <dgm:pt modelId="{C251B28F-DB53-EC40-B188-F47841644B2B}" type="pres">
      <dgm:prSet presAssocID="{E4963B12-36B4-4A4B-97A4-2E8F0CB1D77D}" presName="sibTrans" presStyleLbl="sibTrans1D1" presStyleIdx="1" presStyleCnt="6"/>
      <dgm:spPr/>
    </dgm:pt>
    <dgm:pt modelId="{459E7E43-1FD2-2F4D-9D6B-48821B31DB43}" type="pres">
      <dgm:prSet presAssocID="{210C2908-85AA-644C-9252-36E9A5CFEE42}" presName="node" presStyleLbl="node1" presStyleIdx="2" presStyleCnt="6">
        <dgm:presLayoutVars>
          <dgm:bulletEnabled val="1"/>
        </dgm:presLayoutVars>
      </dgm:prSet>
      <dgm:spPr/>
    </dgm:pt>
    <dgm:pt modelId="{DD1A8300-424F-344E-8367-D3461B2E0094}" type="pres">
      <dgm:prSet presAssocID="{210C2908-85AA-644C-9252-36E9A5CFEE42}" presName="spNode" presStyleCnt="0"/>
      <dgm:spPr/>
    </dgm:pt>
    <dgm:pt modelId="{8C56C0C6-AFAF-4C45-A2FD-A35A417D1573}" type="pres">
      <dgm:prSet presAssocID="{876F2C52-0144-F840-8394-95619C880F4B}" presName="sibTrans" presStyleLbl="sibTrans1D1" presStyleIdx="2" presStyleCnt="6"/>
      <dgm:spPr/>
    </dgm:pt>
    <dgm:pt modelId="{3E4BF288-704A-8641-85B5-F301C1024A7B}" type="pres">
      <dgm:prSet presAssocID="{65182790-BFD3-4845-904E-B753F45ACE09}" presName="node" presStyleLbl="node1" presStyleIdx="3" presStyleCnt="6">
        <dgm:presLayoutVars>
          <dgm:bulletEnabled val="1"/>
        </dgm:presLayoutVars>
      </dgm:prSet>
      <dgm:spPr/>
    </dgm:pt>
    <dgm:pt modelId="{A757A4A3-5E1D-2048-A9BE-53421EDFE051}" type="pres">
      <dgm:prSet presAssocID="{65182790-BFD3-4845-904E-B753F45ACE09}" presName="spNode" presStyleCnt="0"/>
      <dgm:spPr/>
    </dgm:pt>
    <dgm:pt modelId="{BB04E74C-8AEC-F745-A1C1-F1C36A02EF4A}" type="pres">
      <dgm:prSet presAssocID="{21BE9E0D-AED9-B34C-9BA0-EC9E1FE1739F}" presName="sibTrans" presStyleLbl="sibTrans1D1" presStyleIdx="3" presStyleCnt="6"/>
      <dgm:spPr/>
    </dgm:pt>
    <dgm:pt modelId="{094D64F7-929C-6447-B4CB-4C808263BAAE}" type="pres">
      <dgm:prSet presAssocID="{24E15261-CF3C-5749-850C-A4117CADC357}" presName="node" presStyleLbl="node1" presStyleIdx="4" presStyleCnt="6">
        <dgm:presLayoutVars>
          <dgm:bulletEnabled val="1"/>
        </dgm:presLayoutVars>
      </dgm:prSet>
      <dgm:spPr/>
    </dgm:pt>
    <dgm:pt modelId="{F519CF08-AE4C-0C4C-9609-20BBAC70ADEC}" type="pres">
      <dgm:prSet presAssocID="{24E15261-CF3C-5749-850C-A4117CADC357}" presName="spNode" presStyleCnt="0"/>
      <dgm:spPr/>
    </dgm:pt>
    <dgm:pt modelId="{AE516199-6270-074F-92B6-C411721498DD}" type="pres">
      <dgm:prSet presAssocID="{C8BCEE43-BB83-AD4D-A3EA-A69D57DBD72A}" presName="sibTrans" presStyleLbl="sibTrans1D1" presStyleIdx="4" presStyleCnt="6"/>
      <dgm:spPr/>
    </dgm:pt>
    <dgm:pt modelId="{82CF9B45-4111-B042-BB77-C80A1AD0E66D}" type="pres">
      <dgm:prSet presAssocID="{11BFD898-E81D-6943-802B-8C27F8707BF1}" presName="node" presStyleLbl="node1" presStyleIdx="5" presStyleCnt="6" custRadScaleRad="98784" custRadScaleInc="-12009">
        <dgm:presLayoutVars>
          <dgm:bulletEnabled val="1"/>
        </dgm:presLayoutVars>
      </dgm:prSet>
      <dgm:spPr/>
    </dgm:pt>
    <dgm:pt modelId="{97F8645F-4E82-8645-8755-B2AC697FB5BE}" type="pres">
      <dgm:prSet presAssocID="{11BFD898-E81D-6943-802B-8C27F8707BF1}" presName="spNode" presStyleCnt="0"/>
      <dgm:spPr/>
    </dgm:pt>
    <dgm:pt modelId="{0042C01A-4339-E245-BF7D-BC419E7C269C}" type="pres">
      <dgm:prSet presAssocID="{E6712C17-67FB-374B-BFFE-F01B39F853E5}" presName="sibTrans" presStyleLbl="sibTrans1D1" presStyleIdx="5" presStyleCnt="6"/>
      <dgm:spPr/>
    </dgm:pt>
  </dgm:ptLst>
  <dgm:cxnLst>
    <dgm:cxn modelId="{45DB0B02-0F04-CF48-BA66-75C94A146C9C}" type="presOf" srcId="{416D394C-DE31-BC4A-A4F9-047D774A688A}" destId="{DDA079C6-0188-5540-8BE7-F6B6F440D68E}" srcOrd="0" destOrd="0" presId="urn:microsoft.com/office/officeart/2005/8/layout/cycle6"/>
    <dgm:cxn modelId="{0B36B54E-955A-C14B-A2D6-AEA8FAA7D6E2}" type="presOf" srcId="{11BFD898-E81D-6943-802B-8C27F8707BF1}" destId="{82CF9B45-4111-B042-BB77-C80A1AD0E66D}" srcOrd="0" destOrd="0" presId="urn:microsoft.com/office/officeart/2005/8/layout/cycle6"/>
    <dgm:cxn modelId="{28896452-31CE-424B-A9C8-88C4C8A2D6A0}" srcId="{72079C24-7DE7-6F4E-8B6E-CE6C66365B82}" destId="{416D394C-DE31-BC4A-A4F9-047D774A688A}" srcOrd="1" destOrd="0" parTransId="{9659EB14-2D9D-3E4A-8C9B-513E751A177F}" sibTransId="{E4963B12-36B4-4A4B-97A4-2E8F0CB1D77D}"/>
    <dgm:cxn modelId="{28BC8D54-C0D7-DD4E-A01B-D5B5592AC29F}" srcId="{72079C24-7DE7-6F4E-8B6E-CE6C66365B82}" destId="{210C2908-85AA-644C-9252-36E9A5CFEE42}" srcOrd="2" destOrd="0" parTransId="{BD402B03-4D78-B748-BE5D-8E27DD794E41}" sibTransId="{876F2C52-0144-F840-8394-95619C880F4B}"/>
    <dgm:cxn modelId="{AE182156-EC7F-0846-8662-84E29C893D72}" srcId="{72079C24-7DE7-6F4E-8B6E-CE6C66365B82}" destId="{11BFD898-E81D-6943-802B-8C27F8707BF1}" srcOrd="5" destOrd="0" parTransId="{2E607B37-3518-134B-B236-CBFF15A55AC4}" sibTransId="{E6712C17-67FB-374B-BFFE-F01B39F853E5}"/>
    <dgm:cxn modelId="{BBABF75B-2076-EF4E-9376-F2A6D9749565}" type="presOf" srcId="{24E15261-CF3C-5749-850C-A4117CADC357}" destId="{094D64F7-929C-6447-B4CB-4C808263BAAE}" srcOrd="0" destOrd="0" presId="urn:microsoft.com/office/officeart/2005/8/layout/cycle6"/>
    <dgm:cxn modelId="{EEB62A78-43B9-154B-A058-7AC658B98C3A}" type="presOf" srcId="{C8BCEE43-BB83-AD4D-A3EA-A69D57DBD72A}" destId="{AE516199-6270-074F-92B6-C411721498DD}" srcOrd="0" destOrd="0" presId="urn:microsoft.com/office/officeart/2005/8/layout/cycle6"/>
    <dgm:cxn modelId="{A33CFE82-D0DC-E74F-862C-D9F09216ADC3}" type="presOf" srcId="{7075A23B-B9C6-5246-A4DE-E3FA7ED9F346}" destId="{C6655462-C878-0140-9CA6-0DC1F8C05324}" srcOrd="0" destOrd="0" presId="urn:microsoft.com/office/officeart/2005/8/layout/cycle6"/>
    <dgm:cxn modelId="{32334B88-2CAC-2341-AB89-85113C663E96}" type="presOf" srcId="{65182790-BFD3-4845-904E-B753F45ACE09}" destId="{3E4BF288-704A-8641-85B5-F301C1024A7B}" srcOrd="0" destOrd="0" presId="urn:microsoft.com/office/officeart/2005/8/layout/cycle6"/>
    <dgm:cxn modelId="{9D9AC08F-2C2F-7E49-9263-A7BDF59CAAFA}" type="presOf" srcId="{E6712C17-67FB-374B-BFFE-F01B39F853E5}" destId="{0042C01A-4339-E245-BF7D-BC419E7C269C}" srcOrd="0" destOrd="0" presId="urn:microsoft.com/office/officeart/2005/8/layout/cycle6"/>
    <dgm:cxn modelId="{8965C9A1-4BC6-4B4A-8EC2-D410E7BB82ED}" srcId="{72079C24-7DE7-6F4E-8B6E-CE6C66365B82}" destId="{24E15261-CF3C-5749-850C-A4117CADC357}" srcOrd="4" destOrd="0" parTransId="{5B07FE40-91CD-EB43-A2ED-0888C7B074A8}" sibTransId="{C8BCEE43-BB83-AD4D-A3EA-A69D57DBD72A}"/>
    <dgm:cxn modelId="{DAF135A3-77DD-7349-A78D-56A72B300AF6}" type="presOf" srcId="{72079C24-7DE7-6F4E-8B6E-CE6C66365B82}" destId="{15E673F1-BF47-A64C-8775-74D360655A9A}" srcOrd="0" destOrd="0" presId="urn:microsoft.com/office/officeart/2005/8/layout/cycle6"/>
    <dgm:cxn modelId="{C75379B6-066D-0A4B-BFC6-170DB7B5B576}" srcId="{72079C24-7DE7-6F4E-8B6E-CE6C66365B82}" destId="{65182790-BFD3-4845-904E-B753F45ACE09}" srcOrd="3" destOrd="0" parTransId="{DC2D0642-768A-1B4B-BB5D-C704539230A5}" sibTransId="{21BE9E0D-AED9-B34C-9BA0-EC9E1FE1739F}"/>
    <dgm:cxn modelId="{8EA407C0-1609-5D4B-A832-557BBACFD558}" type="presOf" srcId="{876F2C52-0144-F840-8394-95619C880F4B}" destId="{8C56C0C6-AFAF-4C45-A2FD-A35A417D1573}" srcOrd="0" destOrd="0" presId="urn:microsoft.com/office/officeart/2005/8/layout/cycle6"/>
    <dgm:cxn modelId="{DAB43CEB-864E-E14A-A57D-182FEFA7DD49}" srcId="{72079C24-7DE7-6F4E-8B6E-CE6C66365B82}" destId="{F96D55DA-B6A7-5240-BB72-DFA82D6E1132}" srcOrd="0" destOrd="0" parTransId="{CD53F55F-9E89-0C43-82F4-40A6F8039159}" sibTransId="{7075A23B-B9C6-5246-A4DE-E3FA7ED9F346}"/>
    <dgm:cxn modelId="{55ADE7EF-F8D9-8D41-A0AB-0413F9DA1A18}" type="presOf" srcId="{E4963B12-36B4-4A4B-97A4-2E8F0CB1D77D}" destId="{C251B28F-DB53-EC40-B188-F47841644B2B}" srcOrd="0" destOrd="0" presId="urn:microsoft.com/office/officeart/2005/8/layout/cycle6"/>
    <dgm:cxn modelId="{12B8F5F1-BC0A-7149-87ED-B95B5E504818}" type="presOf" srcId="{210C2908-85AA-644C-9252-36E9A5CFEE42}" destId="{459E7E43-1FD2-2F4D-9D6B-48821B31DB43}" srcOrd="0" destOrd="0" presId="urn:microsoft.com/office/officeart/2005/8/layout/cycle6"/>
    <dgm:cxn modelId="{288B55F5-551A-834F-B899-F79FBDFEC431}" type="presOf" srcId="{21BE9E0D-AED9-B34C-9BA0-EC9E1FE1739F}" destId="{BB04E74C-8AEC-F745-A1C1-F1C36A02EF4A}" srcOrd="0" destOrd="0" presId="urn:microsoft.com/office/officeart/2005/8/layout/cycle6"/>
    <dgm:cxn modelId="{905710F9-6569-1B40-9661-34C066CE1E36}" type="presOf" srcId="{F96D55DA-B6A7-5240-BB72-DFA82D6E1132}" destId="{FBB36646-3315-E641-AB94-5C1F764BFC30}" srcOrd="0" destOrd="0" presId="urn:microsoft.com/office/officeart/2005/8/layout/cycle6"/>
    <dgm:cxn modelId="{C830DF0C-370C-E84C-B97F-DB491038BF55}" type="presParOf" srcId="{15E673F1-BF47-A64C-8775-74D360655A9A}" destId="{FBB36646-3315-E641-AB94-5C1F764BFC30}" srcOrd="0" destOrd="0" presId="urn:microsoft.com/office/officeart/2005/8/layout/cycle6"/>
    <dgm:cxn modelId="{1F801BE0-6C0F-C941-85B8-1FFF20BF52E1}" type="presParOf" srcId="{15E673F1-BF47-A64C-8775-74D360655A9A}" destId="{4C49491B-7798-8C42-A0FB-1C910C0FAD62}" srcOrd="1" destOrd="0" presId="urn:microsoft.com/office/officeart/2005/8/layout/cycle6"/>
    <dgm:cxn modelId="{E088960C-2A4D-C44D-B6DB-6F734870F1EB}" type="presParOf" srcId="{15E673F1-BF47-A64C-8775-74D360655A9A}" destId="{C6655462-C878-0140-9CA6-0DC1F8C05324}" srcOrd="2" destOrd="0" presId="urn:microsoft.com/office/officeart/2005/8/layout/cycle6"/>
    <dgm:cxn modelId="{3C7CE793-53C1-1E46-AD32-A7D3BF0C9321}" type="presParOf" srcId="{15E673F1-BF47-A64C-8775-74D360655A9A}" destId="{DDA079C6-0188-5540-8BE7-F6B6F440D68E}" srcOrd="3" destOrd="0" presId="urn:microsoft.com/office/officeart/2005/8/layout/cycle6"/>
    <dgm:cxn modelId="{E342121F-FA5C-E84E-9927-15107CBC076A}" type="presParOf" srcId="{15E673F1-BF47-A64C-8775-74D360655A9A}" destId="{8EA73488-0598-C04C-9F07-B34FE0DD9DCD}" srcOrd="4" destOrd="0" presId="urn:microsoft.com/office/officeart/2005/8/layout/cycle6"/>
    <dgm:cxn modelId="{D22E6C73-D135-C346-8A17-0F0CA5FE6F4B}" type="presParOf" srcId="{15E673F1-BF47-A64C-8775-74D360655A9A}" destId="{C251B28F-DB53-EC40-B188-F47841644B2B}" srcOrd="5" destOrd="0" presId="urn:microsoft.com/office/officeart/2005/8/layout/cycle6"/>
    <dgm:cxn modelId="{E49B02D8-7234-914B-A7E0-E560E0B7299B}" type="presParOf" srcId="{15E673F1-BF47-A64C-8775-74D360655A9A}" destId="{459E7E43-1FD2-2F4D-9D6B-48821B31DB43}" srcOrd="6" destOrd="0" presId="urn:microsoft.com/office/officeart/2005/8/layout/cycle6"/>
    <dgm:cxn modelId="{D456B60C-922A-094C-A74C-1CD6B2E30CF6}" type="presParOf" srcId="{15E673F1-BF47-A64C-8775-74D360655A9A}" destId="{DD1A8300-424F-344E-8367-D3461B2E0094}" srcOrd="7" destOrd="0" presId="urn:microsoft.com/office/officeart/2005/8/layout/cycle6"/>
    <dgm:cxn modelId="{EC9BE56A-DDD1-9A42-9A29-782709BB52F7}" type="presParOf" srcId="{15E673F1-BF47-A64C-8775-74D360655A9A}" destId="{8C56C0C6-AFAF-4C45-A2FD-A35A417D1573}" srcOrd="8" destOrd="0" presId="urn:microsoft.com/office/officeart/2005/8/layout/cycle6"/>
    <dgm:cxn modelId="{6E8E0E81-9687-C048-BB80-978A3173E551}" type="presParOf" srcId="{15E673F1-BF47-A64C-8775-74D360655A9A}" destId="{3E4BF288-704A-8641-85B5-F301C1024A7B}" srcOrd="9" destOrd="0" presId="urn:microsoft.com/office/officeart/2005/8/layout/cycle6"/>
    <dgm:cxn modelId="{47AAD533-6480-864C-89E7-433855BFDA53}" type="presParOf" srcId="{15E673F1-BF47-A64C-8775-74D360655A9A}" destId="{A757A4A3-5E1D-2048-A9BE-53421EDFE051}" srcOrd="10" destOrd="0" presId="urn:microsoft.com/office/officeart/2005/8/layout/cycle6"/>
    <dgm:cxn modelId="{22A83585-9F8F-E64D-B8B4-B6D662060F0E}" type="presParOf" srcId="{15E673F1-BF47-A64C-8775-74D360655A9A}" destId="{BB04E74C-8AEC-F745-A1C1-F1C36A02EF4A}" srcOrd="11" destOrd="0" presId="urn:microsoft.com/office/officeart/2005/8/layout/cycle6"/>
    <dgm:cxn modelId="{4F7CA24C-4A8E-0947-9491-80CFCE772A4B}" type="presParOf" srcId="{15E673F1-BF47-A64C-8775-74D360655A9A}" destId="{094D64F7-929C-6447-B4CB-4C808263BAAE}" srcOrd="12" destOrd="0" presId="urn:microsoft.com/office/officeart/2005/8/layout/cycle6"/>
    <dgm:cxn modelId="{15AAC4D2-B3E6-7F43-AAFA-0A5486C3B29E}" type="presParOf" srcId="{15E673F1-BF47-A64C-8775-74D360655A9A}" destId="{F519CF08-AE4C-0C4C-9609-20BBAC70ADEC}" srcOrd="13" destOrd="0" presId="urn:microsoft.com/office/officeart/2005/8/layout/cycle6"/>
    <dgm:cxn modelId="{0104F06E-BFB9-A246-B259-53C539E80667}" type="presParOf" srcId="{15E673F1-BF47-A64C-8775-74D360655A9A}" destId="{AE516199-6270-074F-92B6-C411721498DD}" srcOrd="14" destOrd="0" presId="urn:microsoft.com/office/officeart/2005/8/layout/cycle6"/>
    <dgm:cxn modelId="{C75E8893-E9FC-9349-97C3-4F228FA0B32D}" type="presParOf" srcId="{15E673F1-BF47-A64C-8775-74D360655A9A}" destId="{82CF9B45-4111-B042-BB77-C80A1AD0E66D}" srcOrd="15" destOrd="0" presId="urn:microsoft.com/office/officeart/2005/8/layout/cycle6"/>
    <dgm:cxn modelId="{F785AAD2-F744-2B46-AEB4-6539F370EA3D}" type="presParOf" srcId="{15E673F1-BF47-A64C-8775-74D360655A9A}" destId="{97F8645F-4E82-8645-8755-B2AC697FB5BE}" srcOrd="16" destOrd="0" presId="urn:microsoft.com/office/officeart/2005/8/layout/cycle6"/>
    <dgm:cxn modelId="{D7D30212-C816-F249-8ADF-046C32812F06}" type="presParOf" srcId="{15E673F1-BF47-A64C-8775-74D360655A9A}" destId="{0042C01A-4339-E245-BF7D-BC419E7C269C}" srcOrd="17" destOrd="0" presId="urn:microsoft.com/office/officeart/2005/8/layout/cycle6"/>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8563E4EE-4272-C049-B312-917763C31E98}" type="doc">
      <dgm:prSet loTypeId="urn:microsoft.com/office/officeart/2005/8/layout/vList3" loCatId="" qsTypeId="urn:microsoft.com/office/officeart/2005/8/quickstyle/simple1" qsCatId="simple" csTypeId="urn:microsoft.com/office/officeart/2005/8/colors/accent1_2" csCatId="accent1" phldr="1"/>
      <dgm:spPr/>
    </dgm:pt>
    <dgm:pt modelId="{2E2AA542-6C55-6043-A304-0BA5B5B21713}">
      <dgm:prSet phldrT="[Text]"/>
      <dgm:spPr>
        <a:solidFill>
          <a:schemeClr val="accent2"/>
        </a:solidFill>
      </dgm:spPr>
      <dgm:t>
        <a:bodyPr/>
        <a:lstStyle/>
        <a:p>
          <a:r>
            <a:rPr lang="en-US" dirty="0">
              <a:solidFill>
                <a:schemeClr val="tx1"/>
              </a:solidFill>
            </a:rPr>
            <a:t>Access to land/land ownership</a:t>
          </a:r>
        </a:p>
      </dgm:t>
    </dgm:pt>
    <dgm:pt modelId="{F8A68F90-D3DF-474C-A6FC-9049A63D2C93}" type="parTrans" cxnId="{CE936F66-1AFA-0948-AAA8-4C1E2F815440}">
      <dgm:prSet/>
      <dgm:spPr/>
      <dgm:t>
        <a:bodyPr/>
        <a:lstStyle/>
        <a:p>
          <a:endParaRPr lang="en-US"/>
        </a:p>
      </dgm:t>
    </dgm:pt>
    <dgm:pt modelId="{F6A78F26-3E2C-D541-95E1-A543ADE57523}" type="sibTrans" cxnId="{CE936F66-1AFA-0948-AAA8-4C1E2F815440}">
      <dgm:prSet/>
      <dgm:spPr/>
      <dgm:t>
        <a:bodyPr/>
        <a:lstStyle/>
        <a:p>
          <a:endParaRPr lang="en-US"/>
        </a:p>
      </dgm:t>
    </dgm:pt>
    <dgm:pt modelId="{83F04314-D689-C145-9A09-CF1B164D1C94}">
      <dgm:prSet phldrT="[Text]"/>
      <dgm:spPr>
        <a:solidFill>
          <a:schemeClr val="accent2"/>
        </a:solidFill>
      </dgm:spPr>
      <dgm:t>
        <a:bodyPr/>
        <a:lstStyle/>
        <a:p>
          <a:r>
            <a:rPr lang="en-US" dirty="0">
              <a:solidFill>
                <a:schemeClr val="tx1"/>
              </a:solidFill>
            </a:rPr>
            <a:t>Rural development &amp; eradication of poverty</a:t>
          </a:r>
        </a:p>
      </dgm:t>
    </dgm:pt>
    <dgm:pt modelId="{5CBE19D4-7C9E-AD40-BED3-17ADB6BCA912}" type="parTrans" cxnId="{87A9DF27-FEFC-8043-B7E2-F280AA956A52}">
      <dgm:prSet/>
      <dgm:spPr/>
      <dgm:t>
        <a:bodyPr/>
        <a:lstStyle/>
        <a:p>
          <a:endParaRPr lang="en-US"/>
        </a:p>
      </dgm:t>
    </dgm:pt>
    <dgm:pt modelId="{C2EDD149-9409-4E44-A220-022B1A710577}" type="sibTrans" cxnId="{87A9DF27-FEFC-8043-B7E2-F280AA956A52}">
      <dgm:prSet/>
      <dgm:spPr/>
      <dgm:t>
        <a:bodyPr/>
        <a:lstStyle/>
        <a:p>
          <a:endParaRPr lang="en-US"/>
        </a:p>
      </dgm:t>
    </dgm:pt>
    <dgm:pt modelId="{6FA5F9EE-0726-E44C-B5EE-1CF7A14134A5}" type="pres">
      <dgm:prSet presAssocID="{8563E4EE-4272-C049-B312-917763C31E98}" presName="linearFlow" presStyleCnt="0">
        <dgm:presLayoutVars>
          <dgm:dir/>
          <dgm:resizeHandles val="exact"/>
        </dgm:presLayoutVars>
      </dgm:prSet>
      <dgm:spPr/>
    </dgm:pt>
    <dgm:pt modelId="{6F44594D-4C88-A744-B362-59FC8EF3BAC0}" type="pres">
      <dgm:prSet presAssocID="{2E2AA542-6C55-6043-A304-0BA5B5B21713}" presName="composite" presStyleCnt="0"/>
      <dgm:spPr/>
    </dgm:pt>
    <dgm:pt modelId="{1B3E4202-5516-8B45-8F26-068691EC24D5}" type="pres">
      <dgm:prSet presAssocID="{2E2AA542-6C55-6043-A304-0BA5B5B21713}" presName="imgShp" presStyleLbl="fgImgPlace1" presStyleIdx="0" presStyleCnt="2"/>
      <dgm:spPr/>
    </dgm:pt>
    <dgm:pt modelId="{8EEA722B-42D9-9D4D-839D-5A9EA72C0190}" type="pres">
      <dgm:prSet presAssocID="{2E2AA542-6C55-6043-A304-0BA5B5B21713}" presName="txShp" presStyleLbl="node1" presStyleIdx="0" presStyleCnt="2">
        <dgm:presLayoutVars>
          <dgm:bulletEnabled val="1"/>
        </dgm:presLayoutVars>
      </dgm:prSet>
      <dgm:spPr/>
    </dgm:pt>
    <dgm:pt modelId="{481AF3B3-AAA2-9B45-86D2-942F730FD5E6}" type="pres">
      <dgm:prSet presAssocID="{F6A78F26-3E2C-D541-95E1-A543ADE57523}" presName="spacing" presStyleCnt="0"/>
      <dgm:spPr/>
    </dgm:pt>
    <dgm:pt modelId="{3519C2C1-7F58-A241-9E1A-C5874588CC8C}" type="pres">
      <dgm:prSet presAssocID="{83F04314-D689-C145-9A09-CF1B164D1C94}" presName="composite" presStyleCnt="0"/>
      <dgm:spPr/>
    </dgm:pt>
    <dgm:pt modelId="{BF64B229-4F38-1442-A32F-CE8CFF124E3B}" type="pres">
      <dgm:prSet presAssocID="{83F04314-D689-C145-9A09-CF1B164D1C94}" presName="imgShp" presStyleLbl="fgImgPlace1" presStyleIdx="1" presStyleCnt="2"/>
      <dgm:spPr/>
    </dgm:pt>
    <dgm:pt modelId="{464C510D-AB60-B641-A694-C24ACB1032F4}" type="pres">
      <dgm:prSet presAssocID="{83F04314-D689-C145-9A09-CF1B164D1C94}" presName="txShp" presStyleLbl="node1" presStyleIdx="1" presStyleCnt="2">
        <dgm:presLayoutVars>
          <dgm:bulletEnabled val="1"/>
        </dgm:presLayoutVars>
      </dgm:prSet>
      <dgm:spPr/>
    </dgm:pt>
  </dgm:ptLst>
  <dgm:cxnLst>
    <dgm:cxn modelId="{848C9525-AB39-FB42-B2E5-5C9D5A3747BA}" type="presOf" srcId="{83F04314-D689-C145-9A09-CF1B164D1C94}" destId="{464C510D-AB60-B641-A694-C24ACB1032F4}" srcOrd="0" destOrd="0" presId="urn:microsoft.com/office/officeart/2005/8/layout/vList3"/>
    <dgm:cxn modelId="{87A9DF27-FEFC-8043-B7E2-F280AA956A52}" srcId="{8563E4EE-4272-C049-B312-917763C31E98}" destId="{83F04314-D689-C145-9A09-CF1B164D1C94}" srcOrd="1" destOrd="0" parTransId="{5CBE19D4-7C9E-AD40-BED3-17ADB6BCA912}" sibTransId="{C2EDD149-9409-4E44-A220-022B1A710577}"/>
    <dgm:cxn modelId="{CE936F66-1AFA-0948-AAA8-4C1E2F815440}" srcId="{8563E4EE-4272-C049-B312-917763C31E98}" destId="{2E2AA542-6C55-6043-A304-0BA5B5B21713}" srcOrd="0" destOrd="0" parTransId="{F8A68F90-D3DF-474C-A6FC-9049A63D2C93}" sibTransId="{F6A78F26-3E2C-D541-95E1-A543ADE57523}"/>
    <dgm:cxn modelId="{2E2098A3-2E5F-7F43-8F41-14C29642EE4A}" type="presOf" srcId="{8563E4EE-4272-C049-B312-917763C31E98}" destId="{6FA5F9EE-0726-E44C-B5EE-1CF7A14134A5}" srcOrd="0" destOrd="0" presId="urn:microsoft.com/office/officeart/2005/8/layout/vList3"/>
    <dgm:cxn modelId="{0609E6C7-AD97-134E-9A56-8BB46ABFCA45}" type="presOf" srcId="{2E2AA542-6C55-6043-A304-0BA5B5B21713}" destId="{8EEA722B-42D9-9D4D-839D-5A9EA72C0190}" srcOrd="0" destOrd="0" presId="urn:microsoft.com/office/officeart/2005/8/layout/vList3"/>
    <dgm:cxn modelId="{5C333690-1B8D-2845-A380-18CF47233A47}" type="presParOf" srcId="{6FA5F9EE-0726-E44C-B5EE-1CF7A14134A5}" destId="{6F44594D-4C88-A744-B362-59FC8EF3BAC0}" srcOrd="0" destOrd="0" presId="urn:microsoft.com/office/officeart/2005/8/layout/vList3"/>
    <dgm:cxn modelId="{64B7CD25-5252-324B-9176-9BCE1D661236}" type="presParOf" srcId="{6F44594D-4C88-A744-B362-59FC8EF3BAC0}" destId="{1B3E4202-5516-8B45-8F26-068691EC24D5}" srcOrd="0" destOrd="0" presId="urn:microsoft.com/office/officeart/2005/8/layout/vList3"/>
    <dgm:cxn modelId="{211EF703-8CF3-AD4E-9564-0969F6363030}" type="presParOf" srcId="{6F44594D-4C88-A744-B362-59FC8EF3BAC0}" destId="{8EEA722B-42D9-9D4D-839D-5A9EA72C0190}" srcOrd="1" destOrd="0" presId="urn:microsoft.com/office/officeart/2005/8/layout/vList3"/>
    <dgm:cxn modelId="{5AB4DFBA-7E95-954D-B13B-CF332DFC7134}" type="presParOf" srcId="{6FA5F9EE-0726-E44C-B5EE-1CF7A14134A5}" destId="{481AF3B3-AAA2-9B45-86D2-942F730FD5E6}" srcOrd="1" destOrd="0" presId="urn:microsoft.com/office/officeart/2005/8/layout/vList3"/>
    <dgm:cxn modelId="{D0C5C95E-FA8B-1046-B598-D0B215B33DE2}" type="presParOf" srcId="{6FA5F9EE-0726-E44C-B5EE-1CF7A14134A5}" destId="{3519C2C1-7F58-A241-9E1A-C5874588CC8C}" srcOrd="2" destOrd="0" presId="urn:microsoft.com/office/officeart/2005/8/layout/vList3"/>
    <dgm:cxn modelId="{3287F5C9-53E1-8A44-BB01-B7C86688F2E3}" type="presParOf" srcId="{3519C2C1-7F58-A241-9E1A-C5874588CC8C}" destId="{BF64B229-4F38-1442-A32F-CE8CFF124E3B}" srcOrd="0" destOrd="0" presId="urn:microsoft.com/office/officeart/2005/8/layout/vList3"/>
    <dgm:cxn modelId="{DA7ADDF6-E207-9D45-B993-7CB4F2525044}" type="presParOf" srcId="{3519C2C1-7F58-A241-9E1A-C5874588CC8C}" destId="{464C510D-AB60-B641-A694-C24ACB1032F4}" srcOrd="1" destOrd="0" presId="urn:microsoft.com/office/officeart/2005/8/layout/vList3"/>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8563E4EE-4272-C049-B312-917763C31E98}" type="doc">
      <dgm:prSet loTypeId="urn:microsoft.com/office/officeart/2005/8/layout/vList3" loCatId="" qsTypeId="urn:microsoft.com/office/officeart/2005/8/quickstyle/simple1" qsCatId="simple" csTypeId="urn:microsoft.com/office/officeart/2005/8/colors/accent1_2" csCatId="accent1" phldr="1"/>
      <dgm:spPr/>
    </dgm:pt>
    <dgm:pt modelId="{FA06F3C0-9D03-B047-A7A7-3E64382EC6B1}">
      <dgm:prSet phldrT="[Text]"/>
      <dgm:spPr>
        <a:solidFill>
          <a:schemeClr val="accent2"/>
        </a:solidFill>
      </dgm:spPr>
      <dgm:t>
        <a:bodyPr/>
        <a:lstStyle/>
        <a:p>
          <a:r>
            <a:rPr lang="en-US" dirty="0">
              <a:solidFill>
                <a:schemeClr val="tx1"/>
              </a:solidFill>
            </a:rPr>
            <a:t>Security system for political activities</a:t>
          </a:r>
        </a:p>
      </dgm:t>
    </dgm:pt>
    <dgm:pt modelId="{CA0BD12D-9C27-4D46-8BF4-57AD6EC95520}" type="parTrans" cxnId="{660EA54D-D4B4-B345-B11C-8F7E0FB75233}">
      <dgm:prSet/>
      <dgm:spPr/>
      <dgm:t>
        <a:bodyPr/>
        <a:lstStyle/>
        <a:p>
          <a:endParaRPr lang="en-US"/>
        </a:p>
      </dgm:t>
    </dgm:pt>
    <dgm:pt modelId="{C6468C1F-1F45-074F-92BB-E69B9FB38F1E}" type="sibTrans" cxnId="{660EA54D-D4B4-B345-B11C-8F7E0FB75233}">
      <dgm:prSet/>
      <dgm:spPr/>
      <dgm:t>
        <a:bodyPr/>
        <a:lstStyle/>
        <a:p>
          <a:endParaRPr lang="en-US"/>
        </a:p>
      </dgm:t>
    </dgm:pt>
    <dgm:pt modelId="{2906A3A3-EF4A-3849-B366-BD08E184CCB0}">
      <dgm:prSet phldrT="[Text]"/>
      <dgm:spPr>
        <a:solidFill>
          <a:schemeClr val="accent2"/>
        </a:solidFill>
      </dgm:spPr>
      <dgm:t>
        <a:bodyPr/>
        <a:lstStyle/>
        <a:p>
          <a:r>
            <a:rPr lang="en-US" dirty="0">
              <a:solidFill>
                <a:schemeClr val="tx1"/>
              </a:solidFill>
            </a:rPr>
            <a:t>Citizen participation &amp; oversight</a:t>
          </a:r>
        </a:p>
      </dgm:t>
    </dgm:pt>
    <dgm:pt modelId="{B90EEC7C-29F0-E44B-84A5-1A8479442ECD}" type="parTrans" cxnId="{97E42AF2-4FEF-7742-983B-9EB89735C32C}">
      <dgm:prSet/>
      <dgm:spPr/>
      <dgm:t>
        <a:bodyPr/>
        <a:lstStyle/>
        <a:p>
          <a:endParaRPr lang="en-US"/>
        </a:p>
      </dgm:t>
    </dgm:pt>
    <dgm:pt modelId="{2BF35993-50A4-D544-90EF-EBE80A8F1942}" type="sibTrans" cxnId="{97E42AF2-4FEF-7742-983B-9EB89735C32C}">
      <dgm:prSet/>
      <dgm:spPr/>
      <dgm:t>
        <a:bodyPr/>
        <a:lstStyle/>
        <a:p>
          <a:endParaRPr lang="en-US"/>
        </a:p>
      </dgm:t>
    </dgm:pt>
    <dgm:pt modelId="{F9FEAE32-017A-4348-B39C-C68F4F855960}">
      <dgm:prSet phldrT="[Text]"/>
      <dgm:spPr>
        <a:solidFill>
          <a:schemeClr val="accent2"/>
        </a:solidFill>
      </dgm:spPr>
      <dgm:t>
        <a:bodyPr/>
        <a:lstStyle/>
        <a:p>
          <a:r>
            <a:rPr lang="en-US" dirty="0">
              <a:solidFill>
                <a:schemeClr val="tx1"/>
              </a:solidFill>
            </a:rPr>
            <a:t>Special electoral districts</a:t>
          </a:r>
        </a:p>
      </dgm:t>
    </dgm:pt>
    <dgm:pt modelId="{9340BB43-6041-9842-AA05-790E285B6250}" type="parTrans" cxnId="{442F2C4F-F29E-1745-8383-9A4589077331}">
      <dgm:prSet/>
      <dgm:spPr/>
      <dgm:t>
        <a:bodyPr/>
        <a:lstStyle/>
        <a:p>
          <a:endParaRPr lang="en-US"/>
        </a:p>
      </dgm:t>
    </dgm:pt>
    <dgm:pt modelId="{FDE14B82-2E16-4D43-98F3-361BA9C0C0C2}" type="sibTrans" cxnId="{442F2C4F-F29E-1745-8383-9A4589077331}">
      <dgm:prSet/>
      <dgm:spPr/>
      <dgm:t>
        <a:bodyPr/>
        <a:lstStyle/>
        <a:p>
          <a:endParaRPr lang="en-US"/>
        </a:p>
      </dgm:t>
    </dgm:pt>
    <dgm:pt modelId="{853E7BB8-ECE7-8645-A71A-6898398B8997}">
      <dgm:prSet phldrT="[Text]"/>
      <dgm:spPr>
        <a:solidFill>
          <a:schemeClr val="accent2"/>
        </a:solidFill>
      </dgm:spPr>
      <dgm:t>
        <a:bodyPr/>
        <a:lstStyle/>
        <a:p>
          <a:r>
            <a:rPr lang="en-US" dirty="0">
              <a:solidFill>
                <a:schemeClr val="tx1"/>
              </a:solidFill>
            </a:rPr>
            <a:t>Electoral reforms</a:t>
          </a:r>
        </a:p>
      </dgm:t>
    </dgm:pt>
    <dgm:pt modelId="{B6062E98-12E8-0B49-81B2-093AA89CE16D}" type="parTrans" cxnId="{309B9427-1019-D54F-BC80-C2BB18DCBEDC}">
      <dgm:prSet/>
      <dgm:spPr/>
      <dgm:t>
        <a:bodyPr/>
        <a:lstStyle/>
        <a:p>
          <a:endParaRPr lang="en-US"/>
        </a:p>
      </dgm:t>
    </dgm:pt>
    <dgm:pt modelId="{BB66FC77-3B1E-5B42-AA49-9906ACFB8AC6}" type="sibTrans" cxnId="{309B9427-1019-D54F-BC80-C2BB18DCBEDC}">
      <dgm:prSet/>
      <dgm:spPr/>
      <dgm:t>
        <a:bodyPr/>
        <a:lstStyle/>
        <a:p>
          <a:endParaRPr lang="en-US"/>
        </a:p>
      </dgm:t>
    </dgm:pt>
    <dgm:pt modelId="{6FA5F9EE-0726-E44C-B5EE-1CF7A14134A5}" type="pres">
      <dgm:prSet presAssocID="{8563E4EE-4272-C049-B312-917763C31E98}" presName="linearFlow" presStyleCnt="0">
        <dgm:presLayoutVars>
          <dgm:dir/>
          <dgm:resizeHandles val="exact"/>
        </dgm:presLayoutVars>
      </dgm:prSet>
      <dgm:spPr/>
    </dgm:pt>
    <dgm:pt modelId="{6BB84DB4-6258-E946-ABDD-EAEF20EA8A39}" type="pres">
      <dgm:prSet presAssocID="{FA06F3C0-9D03-B047-A7A7-3E64382EC6B1}" presName="composite" presStyleCnt="0"/>
      <dgm:spPr/>
    </dgm:pt>
    <dgm:pt modelId="{3D51FBC7-8013-2B4D-9519-66C8D37339A7}" type="pres">
      <dgm:prSet presAssocID="{FA06F3C0-9D03-B047-A7A7-3E64382EC6B1}" presName="imgShp" presStyleLbl="fgImgPlace1" presStyleIdx="0" presStyleCnt="4"/>
      <dgm:spPr/>
    </dgm:pt>
    <dgm:pt modelId="{AA198CE1-6D72-1945-9CE2-366F84906318}" type="pres">
      <dgm:prSet presAssocID="{FA06F3C0-9D03-B047-A7A7-3E64382EC6B1}" presName="txShp" presStyleLbl="node1" presStyleIdx="0" presStyleCnt="4">
        <dgm:presLayoutVars>
          <dgm:bulletEnabled val="1"/>
        </dgm:presLayoutVars>
      </dgm:prSet>
      <dgm:spPr/>
    </dgm:pt>
    <dgm:pt modelId="{0A4D9F7A-55BC-764D-9247-1431C932C886}" type="pres">
      <dgm:prSet presAssocID="{C6468C1F-1F45-074F-92BB-E69B9FB38F1E}" presName="spacing" presStyleCnt="0"/>
      <dgm:spPr/>
    </dgm:pt>
    <dgm:pt modelId="{C03258A4-CED6-954B-94C9-1F8474A9B892}" type="pres">
      <dgm:prSet presAssocID="{2906A3A3-EF4A-3849-B366-BD08E184CCB0}" presName="composite" presStyleCnt="0"/>
      <dgm:spPr/>
    </dgm:pt>
    <dgm:pt modelId="{255ED399-6762-2F4C-B56D-44545D93CDA6}" type="pres">
      <dgm:prSet presAssocID="{2906A3A3-EF4A-3849-B366-BD08E184CCB0}" presName="imgShp" presStyleLbl="fgImgPlace1" presStyleIdx="1" presStyleCnt="4"/>
      <dgm:spPr/>
    </dgm:pt>
    <dgm:pt modelId="{DEA37393-AD73-144C-AA00-418030B85711}" type="pres">
      <dgm:prSet presAssocID="{2906A3A3-EF4A-3849-B366-BD08E184CCB0}" presName="txShp" presStyleLbl="node1" presStyleIdx="1" presStyleCnt="4">
        <dgm:presLayoutVars>
          <dgm:bulletEnabled val="1"/>
        </dgm:presLayoutVars>
      </dgm:prSet>
      <dgm:spPr/>
    </dgm:pt>
    <dgm:pt modelId="{8FCB5965-A1F8-EB4F-9655-84C019D1F742}" type="pres">
      <dgm:prSet presAssocID="{2BF35993-50A4-D544-90EF-EBE80A8F1942}" presName="spacing" presStyleCnt="0"/>
      <dgm:spPr/>
    </dgm:pt>
    <dgm:pt modelId="{74721A2F-186B-F34A-AE3F-3E0F718DEA7C}" type="pres">
      <dgm:prSet presAssocID="{F9FEAE32-017A-4348-B39C-C68F4F855960}" presName="composite" presStyleCnt="0"/>
      <dgm:spPr/>
    </dgm:pt>
    <dgm:pt modelId="{602FF643-267D-E343-9C20-F6D7E74FFC42}" type="pres">
      <dgm:prSet presAssocID="{F9FEAE32-017A-4348-B39C-C68F4F855960}" presName="imgShp" presStyleLbl="fgImgPlace1" presStyleIdx="2" presStyleCnt="4"/>
      <dgm:spPr/>
    </dgm:pt>
    <dgm:pt modelId="{589C080C-9C48-284F-9B59-29D015EAA075}" type="pres">
      <dgm:prSet presAssocID="{F9FEAE32-017A-4348-B39C-C68F4F855960}" presName="txShp" presStyleLbl="node1" presStyleIdx="2" presStyleCnt="4">
        <dgm:presLayoutVars>
          <dgm:bulletEnabled val="1"/>
        </dgm:presLayoutVars>
      </dgm:prSet>
      <dgm:spPr/>
    </dgm:pt>
    <dgm:pt modelId="{40E17B83-1359-B641-A1C9-2F6CA593E26C}" type="pres">
      <dgm:prSet presAssocID="{FDE14B82-2E16-4D43-98F3-361BA9C0C0C2}" presName="spacing" presStyleCnt="0"/>
      <dgm:spPr/>
    </dgm:pt>
    <dgm:pt modelId="{E8D735B1-C544-8740-81D5-66991161FEEF}" type="pres">
      <dgm:prSet presAssocID="{853E7BB8-ECE7-8645-A71A-6898398B8997}" presName="composite" presStyleCnt="0"/>
      <dgm:spPr/>
    </dgm:pt>
    <dgm:pt modelId="{E0634585-ECCF-A14F-9951-C8A5AC2EF083}" type="pres">
      <dgm:prSet presAssocID="{853E7BB8-ECE7-8645-A71A-6898398B8997}" presName="imgShp" presStyleLbl="fgImgPlace1" presStyleIdx="3" presStyleCnt="4"/>
      <dgm:spPr/>
    </dgm:pt>
    <dgm:pt modelId="{AFFF06E1-BB9F-C54E-9F35-EA9BE00EEA06}" type="pres">
      <dgm:prSet presAssocID="{853E7BB8-ECE7-8645-A71A-6898398B8997}" presName="txShp" presStyleLbl="node1" presStyleIdx="3" presStyleCnt="4">
        <dgm:presLayoutVars>
          <dgm:bulletEnabled val="1"/>
        </dgm:presLayoutVars>
      </dgm:prSet>
      <dgm:spPr/>
    </dgm:pt>
  </dgm:ptLst>
  <dgm:cxnLst>
    <dgm:cxn modelId="{64384205-5B1A-AD4E-A7E5-DFAED32B713A}" type="presOf" srcId="{853E7BB8-ECE7-8645-A71A-6898398B8997}" destId="{AFFF06E1-BB9F-C54E-9F35-EA9BE00EEA06}" srcOrd="0" destOrd="0" presId="urn:microsoft.com/office/officeart/2005/8/layout/vList3"/>
    <dgm:cxn modelId="{309B9427-1019-D54F-BC80-C2BB18DCBEDC}" srcId="{8563E4EE-4272-C049-B312-917763C31E98}" destId="{853E7BB8-ECE7-8645-A71A-6898398B8997}" srcOrd="3" destOrd="0" parTransId="{B6062E98-12E8-0B49-81B2-093AA89CE16D}" sibTransId="{BB66FC77-3B1E-5B42-AA49-9906ACFB8AC6}"/>
    <dgm:cxn modelId="{660EA54D-D4B4-B345-B11C-8F7E0FB75233}" srcId="{8563E4EE-4272-C049-B312-917763C31E98}" destId="{FA06F3C0-9D03-B047-A7A7-3E64382EC6B1}" srcOrd="0" destOrd="0" parTransId="{CA0BD12D-9C27-4D46-8BF4-57AD6EC95520}" sibTransId="{C6468C1F-1F45-074F-92BB-E69B9FB38F1E}"/>
    <dgm:cxn modelId="{442F2C4F-F29E-1745-8383-9A4589077331}" srcId="{8563E4EE-4272-C049-B312-917763C31E98}" destId="{F9FEAE32-017A-4348-B39C-C68F4F855960}" srcOrd="2" destOrd="0" parTransId="{9340BB43-6041-9842-AA05-790E285B6250}" sibTransId="{FDE14B82-2E16-4D43-98F3-361BA9C0C0C2}"/>
    <dgm:cxn modelId="{4377CF5B-082C-544E-972D-CA93DD57E485}" type="presOf" srcId="{2906A3A3-EF4A-3849-B366-BD08E184CCB0}" destId="{DEA37393-AD73-144C-AA00-418030B85711}" srcOrd="0" destOrd="0" presId="urn:microsoft.com/office/officeart/2005/8/layout/vList3"/>
    <dgm:cxn modelId="{1EB2B8A0-E7C4-4448-B37D-1D769F6ADBC5}" type="presOf" srcId="{F9FEAE32-017A-4348-B39C-C68F4F855960}" destId="{589C080C-9C48-284F-9B59-29D015EAA075}" srcOrd="0" destOrd="0" presId="urn:microsoft.com/office/officeart/2005/8/layout/vList3"/>
    <dgm:cxn modelId="{2E2098A3-2E5F-7F43-8F41-14C29642EE4A}" type="presOf" srcId="{8563E4EE-4272-C049-B312-917763C31E98}" destId="{6FA5F9EE-0726-E44C-B5EE-1CF7A14134A5}" srcOrd="0" destOrd="0" presId="urn:microsoft.com/office/officeart/2005/8/layout/vList3"/>
    <dgm:cxn modelId="{27A8C2AE-9F96-3D45-B132-8E9F12A8A17C}" type="presOf" srcId="{FA06F3C0-9D03-B047-A7A7-3E64382EC6B1}" destId="{AA198CE1-6D72-1945-9CE2-366F84906318}" srcOrd="0" destOrd="0" presId="urn:microsoft.com/office/officeart/2005/8/layout/vList3"/>
    <dgm:cxn modelId="{97E42AF2-4FEF-7742-983B-9EB89735C32C}" srcId="{8563E4EE-4272-C049-B312-917763C31E98}" destId="{2906A3A3-EF4A-3849-B366-BD08E184CCB0}" srcOrd="1" destOrd="0" parTransId="{B90EEC7C-29F0-E44B-84A5-1A8479442ECD}" sibTransId="{2BF35993-50A4-D544-90EF-EBE80A8F1942}"/>
    <dgm:cxn modelId="{EA0AF045-9F2D-0B4B-954E-F61D37EFB76E}" type="presParOf" srcId="{6FA5F9EE-0726-E44C-B5EE-1CF7A14134A5}" destId="{6BB84DB4-6258-E946-ABDD-EAEF20EA8A39}" srcOrd="0" destOrd="0" presId="urn:microsoft.com/office/officeart/2005/8/layout/vList3"/>
    <dgm:cxn modelId="{A2127FB5-ACD7-2342-9DF9-513F6B2C0DA5}" type="presParOf" srcId="{6BB84DB4-6258-E946-ABDD-EAEF20EA8A39}" destId="{3D51FBC7-8013-2B4D-9519-66C8D37339A7}" srcOrd="0" destOrd="0" presId="urn:microsoft.com/office/officeart/2005/8/layout/vList3"/>
    <dgm:cxn modelId="{BD8BA657-1E4F-D344-A41E-7F0D4BF536A7}" type="presParOf" srcId="{6BB84DB4-6258-E946-ABDD-EAEF20EA8A39}" destId="{AA198CE1-6D72-1945-9CE2-366F84906318}" srcOrd="1" destOrd="0" presId="urn:microsoft.com/office/officeart/2005/8/layout/vList3"/>
    <dgm:cxn modelId="{FDCE29D0-3BAD-8A4C-A96E-8FFBE2B4E461}" type="presParOf" srcId="{6FA5F9EE-0726-E44C-B5EE-1CF7A14134A5}" destId="{0A4D9F7A-55BC-764D-9247-1431C932C886}" srcOrd="1" destOrd="0" presId="urn:microsoft.com/office/officeart/2005/8/layout/vList3"/>
    <dgm:cxn modelId="{B8084606-F192-8443-B2F8-B08C2BF689F6}" type="presParOf" srcId="{6FA5F9EE-0726-E44C-B5EE-1CF7A14134A5}" destId="{C03258A4-CED6-954B-94C9-1F8474A9B892}" srcOrd="2" destOrd="0" presId="urn:microsoft.com/office/officeart/2005/8/layout/vList3"/>
    <dgm:cxn modelId="{9F40BB15-7FE1-2B42-8C22-3F4B22D990FB}" type="presParOf" srcId="{C03258A4-CED6-954B-94C9-1F8474A9B892}" destId="{255ED399-6762-2F4C-B56D-44545D93CDA6}" srcOrd="0" destOrd="0" presId="urn:microsoft.com/office/officeart/2005/8/layout/vList3"/>
    <dgm:cxn modelId="{68058E96-AC9F-FA40-A441-949A5CD2B90D}" type="presParOf" srcId="{C03258A4-CED6-954B-94C9-1F8474A9B892}" destId="{DEA37393-AD73-144C-AA00-418030B85711}" srcOrd="1" destOrd="0" presId="urn:microsoft.com/office/officeart/2005/8/layout/vList3"/>
    <dgm:cxn modelId="{D87A2FF2-19DE-E14A-A98A-85AAA7801901}" type="presParOf" srcId="{6FA5F9EE-0726-E44C-B5EE-1CF7A14134A5}" destId="{8FCB5965-A1F8-EB4F-9655-84C019D1F742}" srcOrd="3" destOrd="0" presId="urn:microsoft.com/office/officeart/2005/8/layout/vList3"/>
    <dgm:cxn modelId="{5CD872BB-3EF4-BB4A-A30B-E9B9F32BD9EA}" type="presParOf" srcId="{6FA5F9EE-0726-E44C-B5EE-1CF7A14134A5}" destId="{74721A2F-186B-F34A-AE3F-3E0F718DEA7C}" srcOrd="4" destOrd="0" presId="urn:microsoft.com/office/officeart/2005/8/layout/vList3"/>
    <dgm:cxn modelId="{0B976086-7C3E-E948-AAD3-30BC9399FA2A}" type="presParOf" srcId="{74721A2F-186B-F34A-AE3F-3E0F718DEA7C}" destId="{602FF643-267D-E343-9C20-F6D7E74FFC42}" srcOrd="0" destOrd="0" presId="urn:microsoft.com/office/officeart/2005/8/layout/vList3"/>
    <dgm:cxn modelId="{851A8A6C-B034-404B-B84B-62905DB48635}" type="presParOf" srcId="{74721A2F-186B-F34A-AE3F-3E0F718DEA7C}" destId="{589C080C-9C48-284F-9B59-29D015EAA075}" srcOrd="1" destOrd="0" presId="urn:microsoft.com/office/officeart/2005/8/layout/vList3"/>
    <dgm:cxn modelId="{E5E114D2-6DBE-3940-B59F-BB096D68124E}" type="presParOf" srcId="{6FA5F9EE-0726-E44C-B5EE-1CF7A14134A5}" destId="{40E17B83-1359-B641-A1C9-2F6CA593E26C}" srcOrd="5" destOrd="0" presId="urn:microsoft.com/office/officeart/2005/8/layout/vList3"/>
    <dgm:cxn modelId="{EEA0C8DC-CEF8-214B-B4CC-D1AE3042A4EF}" type="presParOf" srcId="{6FA5F9EE-0726-E44C-B5EE-1CF7A14134A5}" destId="{E8D735B1-C544-8740-81D5-66991161FEEF}" srcOrd="6" destOrd="0" presId="urn:microsoft.com/office/officeart/2005/8/layout/vList3"/>
    <dgm:cxn modelId="{E1775ACD-6C0A-A646-ADEE-BA21BC0FBFD0}" type="presParOf" srcId="{E8D735B1-C544-8740-81D5-66991161FEEF}" destId="{E0634585-ECCF-A14F-9951-C8A5AC2EF083}" srcOrd="0" destOrd="0" presId="urn:microsoft.com/office/officeart/2005/8/layout/vList3"/>
    <dgm:cxn modelId="{1563D0F7-D0D7-2E48-B936-534984B85D83}" type="presParOf" srcId="{E8D735B1-C544-8740-81D5-66991161FEEF}" destId="{AFFF06E1-BB9F-C54E-9F35-EA9BE00EEA06}" srcOrd="1" destOrd="0" presId="urn:microsoft.com/office/officeart/2005/8/layout/vList3"/>
  </dgm:cxnLst>
  <dgm:bg/>
  <dgm:whole/>
  <dgm:extLst>
    <a:ext uri="http://schemas.microsoft.com/office/drawing/2008/diagram">
      <dsp:dataModelExt xmlns:dsp="http://schemas.microsoft.com/office/drawing/2008/diagram" relId="rId1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8563E4EE-4272-C049-B312-917763C31E98}" type="doc">
      <dgm:prSet loTypeId="urn:microsoft.com/office/officeart/2005/8/layout/vList3" loCatId="" qsTypeId="urn:microsoft.com/office/officeart/2005/8/quickstyle/simple1" qsCatId="simple" csTypeId="urn:microsoft.com/office/officeart/2005/8/colors/accent1_2" csCatId="accent1" phldr="1"/>
      <dgm:spPr/>
    </dgm:pt>
    <dgm:pt modelId="{2E2AA542-6C55-6043-A304-0BA5B5B21713}">
      <dgm:prSet phldrT="[Text]"/>
      <dgm:spPr>
        <a:solidFill>
          <a:schemeClr val="accent2"/>
        </a:solidFill>
      </dgm:spPr>
      <dgm:t>
        <a:bodyPr/>
        <a:lstStyle/>
        <a:p>
          <a:r>
            <a:rPr lang="en-US" dirty="0">
              <a:solidFill>
                <a:schemeClr val="tx1"/>
              </a:solidFill>
            </a:rPr>
            <a:t>Bilateral and definitive ceasefire</a:t>
          </a:r>
        </a:p>
      </dgm:t>
    </dgm:pt>
    <dgm:pt modelId="{F8A68F90-D3DF-474C-A6FC-9049A63D2C93}" type="parTrans" cxnId="{CE936F66-1AFA-0948-AAA8-4C1E2F815440}">
      <dgm:prSet/>
      <dgm:spPr/>
      <dgm:t>
        <a:bodyPr/>
        <a:lstStyle/>
        <a:p>
          <a:endParaRPr lang="en-US"/>
        </a:p>
      </dgm:t>
    </dgm:pt>
    <dgm:pt modelId="{F6A78F26-3E2C-D541-95E1-A543ADE57523}" type="sibTrans" cxnId="{CE936F66-1AFA-0948-AAA8-4C1E2F815440}">
      <dgm:prSet/>
      <dgm:spPr/>
      <dgm:t>
        <a:bodyPr/>
        <a:lstStyle/>
        <a:p>
          <a:endParaRPr lang="en-US"/>
        </a:p>
      </dgm:t>
    </dgm:pt>
    <dgm:pt modelId="{8237C9CF-8007-4949-8ACB-F4302028EA29}">
      <dgm:prSet phldrT="[Text]"/>
      <dgm:spPr>
        <a:solidFill>
          <a:schemeClr val="accent2"/>
        </a:solidFill>
      </dgm:spPr>
      <dgm:t>
        <a:bodyPr/>
        <a:lstStyle/>
        <a:p>
          <a:r>
            <a:rPr lang="en-US" dirty="0">
              <a:solidFill>
                <a:schemeClr val="tx1"/>
              </a:solidFill>
            </a:rPr>
            <a:t>Laying down of arms &amp; reintegration (DDR)</a:t>
          </a:r>
        </a:p>
      </dgm:t>
    </dgm:pt>
    <dgm:pt modelId="{C2F73D88-211C-0742-A689-DF6693FC34DB}" type="parTrans" cxnId="{58773B68-360E-B64A-B25E-070C4CD40B4F}">
      <dgm:prSet/>
      <dgm:spPr/>
      <dgm:t>
        <a:bodyPr/>
        <a:lstStyle/>
        <a:p>
          <a:endParaRPr lang="en-US"/>
        </a:p>
      </dgm:t>
    </dgm:pt>
    <dgm:pt modelId="{CA46C923-2874-3F4E-BEE5-A769FFB881EB}" type="sibTrans" cxnId="{58773B68-360E-B64A-B25E-070C4CD40B4F}">
      <dgm:prSet/>
      <dgm:spPr/>
      <dgm:t>
        <a:bodyPr/>
        <a:lstStyle/>
        <a:p>
          <a:endParaRPr lang="en-US"/>
        </a:p>
      </dgm:t>
    </dgm:pt>
    <dgm:pt modelId="{666B5F67-E86B-EE45-A855-E92D7D047407}">
      <dgm:prSet phldrT="[Text]"/>
      <dgm:spPr>
        <a:solidFill>
          <a:schemeClr val="accent2"/>
        </a:solidFill>
      </dgm:spPr>
      <dgm:t>
        <a:bodyPr/>
        <a:lstStyle/>
        <a:p>
          <a:r>
            <a:rPr lang="en-US" dirty="0">
              <a:solidFill>
                <a:schemeClr val="tx1"/>
              </a:solidFill>
            </a:rPr>
            <a:t>Guarantees for the new FARC political party</a:t>
          </a:r>
        </a:p>
      </dgm:t>
    </dgm:pt>
    <dgm:pt modelId="{CF8D24DF-1AB8-E74E-A2B0-27C383F1C140}" type="parTrans" cxnId="{6CC8317B-0BC6-BA41-98A2-699956ECBA69}">
      <dgm:prSet/>
      <dgm:spPr/>
      <dgm:t>
        <a:bodyPr/>
        <a:lstStyle/>
        <a:p>
          <a:endParaRPr lang="en-US"/>
        </a:p>
      </dgm:t>
    </dgm:pt>
    <dgm:pt modelId="{645A9C36-66CC-2142-AD7A-BAE5848FAE87}" type="sibTrans" cxnId="{6CC8317B-0BC6-BA41-98A2-699956ECBA69}">
      <dgm:prSet/>
      <dgm:spPr/>
      <dgm:t>
        <a:bodyPr/>
        <a:lstStyle/>
        <a:p>
          <a:endParaRPr lang="en-US"/>
        </a:p>
      </dgm:t>
    </dgm:pt>
    <dgm:pt modelId="{99202ECD-C0D8-C446-8352-4FECE491ADE7}">
      <dgm:prSet phldrT="[Text]"/>
      <dgm:spPr>
        <a:solidFill>
          <a:schemeClr val="accent2"/>
        </a:solidFill>
      </dgm:spPr>
      <dgm:t>
        <a:bodyPr/>
        <a:lstStyle/>
        <a:p>
          <a:r>
            <a:rPr lang="en-US" dirty="0">
              <a:solidFill>
                <a:schemeClr val="tx1"/>
              </a:solidFill>
            </a:rPr>
            <a:t>Security guarantees against OC and </a:t>
          </a:r>
          <a:r>
            <a:rPr lang="en-US" dirty="0" err="1">
              <a:solidFill>
                <a:schemeClr val="tx1"/>
              </a:solidFill>
            </a:rPr>
            <a:t>paramilitarism</a:t>
          </a:r>
          <a:endParaRPr lang="en-US" dirty="0">
            <a:solidFill>
              <a:schemeClr val="tx1"/>
            </a:solidFill>
          </a:endParaRPr>
        </a:p>
      </dgm:t>
    </dgm:pt>
    <dgm:pt modelId="{6DDCFBA7-CED2-F045-934A-E9F2DD97877E}" type="parTrans" cxnId="{B99A529F-BB1C-1144-9677-33F6EF697036}">
      <dgm:prSet/>
      <dgm:spPr/>
      <dgm:t>
        <a:bodyPr/>
        <a:lstStyle/>
        <a:p>
          <a:endParaRPr lang="en-US"/>
        </a:p>
      </dgm:t>
    </dgm:pt>
    <dgm:pt modelId="{BDC5305D-23AB-1040-BDE8-E125D65775B5}" type="sibTrans" cxnId="{B99A529F-BB1C-1144-9677-33F6EF697036}">
      <dgm:prSet/>
      <dgm:spPr/>
      <dgm:t>
        <a:bodyPr/>
        <a:lstStyle/>
        <a:p>
          <a:endParaRPr lang="en-US"/>
        </a:p>
      </dgm:t>
    </dgm:pt>
    <dgm:pt modelId="{6FA5F9EE-0726-E44C-B5EE-1CF7A14134A5}" type="pres">
      <dgm:prSet presAssocID="{8563E4EE-4272-C049-B312-917763C31E98}" presName="linearFlow" presStyleCnt="0">
        <dgm:presLayoutVars>
          <dgm:dir/>
          <dgm:resizeHandles val="exact"/>
        </dgm:presLayoutVars>
      </dgm:prSet>
      <dgm:spPr/>
    </dgm:pt>
    <dgm:pt modelId="{6F44594D-4C88-A744-B362-59FC8EF3BAC0}" type="pres">
      <dgm:prSet presAssocID="{2E2AA542-6C55-6043-A304-0BA5B5B21713}" presName="composite" presStyleCnt="0"/>
      <dgm:spPr/>
    </dgm:pt>
    <dgm:pt modelId="{1B3E4202-5516-8B45-8F26-068691EC24D5}" type="pres">
      <dgm:prSet presAssocID="{2E2AA542-6C55-6043-A304-0BA5B5B21713}" presName="imgShp" presStyleLbl="fgImgPlace1" presStyleIdx="0" presStyleCnt="4"/>
      <dgm:spPr/>
    </dgm:pt>
    <dgm:pt modelId="{8EEA722B-42D9-9D4D-839D-5A9EA72C0190}" type="pres">
      <dgm:prSet presAssocID="{2E2AA542-6C55-6043-A304-0BA5B5B21713}" presName="txShp" presStyleLbl="node1" presStyleIdx="0" presStyleCnt="4">
        <dgm:presLayoutVars>
          <dgm:bulletEnabled val="1"/>
        </dgm:presLayoutVars>
      </dgm:prSet>
      <dgm:spPr/>
    </dgm:pt>
    <dgm:pt modelId="{481AF3B3-AAA2-9B45-86D2-942F730FD5E6}" type="pres">
      <dgm:prSet presAssocID="{F6A78F26-3E2C-D541-95E1-A543ADE57523}" presName="spacing" presStyleCnt="0"/>
      <dgm:spPr/>
    </dgm:pt>
    <dgm:pt modelId="{38FFB2DD-A5AF-D244-9B4B-F53688E45DDF}" type="pres">
      <dgm:prSet presAssocID="{8237C9CF-8007-4949-8ACB-F4302028EA29}" presName="composite" presStyleCnt="0"/>
      <dgm:spPr/>
    </dgm:pt>
    <dgm:pt modelId="{96850914-C860-9845-BAA9-63D77521DB10}" type="pres">
      <dgm:prSet presAssocID="{8237C9CF-8007-4949-8ACB-F4302028EA29}" presName="imgShp" presStyleLbl="fgImgPlace1" presStyleIdx="1" presStyleCnt="4"/>
      <dgm:spPr/>
    </dgm:pt>
    <dgm:pt modelId="{B92453B1-DC93-8E40-BB2A-B7575F28A439}" type="pres">
      <dgm:prSet presAssocID="{8237C9CF-8007-4949-8ACB-F4302028EA29}" presName="txShp" presStyleLbl="node1" presStyleIdx="1" presStyleCnt="4">
        <dgm:presLayoutVars>
          <dgm:bulletEnabled val="1"/>
        </dgm:presLayoutVars>
      </dgm:prSet>
      <dgm:spPr/>
    </dgm:pt>
    <dgm:pt modelId="{F9481F21-4254-6F47-A00D-5D6730AD5095}" type="pres">
      <dgm:prSet presAssocID="{CA46C923-2874-3F4E-BEE5-A769FFB881EB}" presName="spacing" presStyleCnt="0"/>
      <dgm:spPr/>
    </dgm:pt>
    <dgm:pt modelId="{33CFEECB-AE78-6246-B89A-4318F4966F4B}" type="pres">
      <dgm:prSet presAssocID="{666B5F67-E86B-EE45-A855-E92D7D047407}" presName="composite" presStyleCnt="0"/>
      <dgm:spPr/>
    </dgm:pt>
    <dgm:pt modelId="{844B052A-CB3A-2441-8162-A05F3E830AE5}" type="pres">
      <dgm:prSet presAssocID="{666B5F67-E86B-EE45-A855-E92D7D047407}" presName="imgShp" presStyleLbl="fgImgPlace1" presStyleIdx="2" presStyleCnt="4"/>
      <dgm:spPr/>
    </dgm:pt>
    <dgm:pt modelId="{762239C1-190D-8A40-8B49-ABE0B17AB51B}" type="pres">
      <dgm:prSet presAssocID="{666B5F67-E86B-EE45-A855-E92D7D047407}" presName="txShp" presStyleLbl="node1" presStyleIdx="2" presStyleCnt="4">
        <dgm:presLayoutVars>
          <dgm:bulletEnabled val="1"/>
        </dgm:presLayoutVars>
      </dgm:prSet>
      <dgm:spPr/>
    </dgm:pt>
    <dgm:pt modelId="{38E14918-FC53-654B-8457-B04D04AC3C5D}" type="pres">
      <dgm:prSet presAssocID="{645A9C36-66CC-2142-AD7A-BAE5848FAE87}" presName="spacing" presStyleCnt="0"/>
      <dgm:spPr/>
    </dgm:pt>
    <dgm:pt modelId="{68AF450D-83D0-AB40-872E-D7A53B293273}" type="pres">
      <dgm:prSet presAssocID="{99202ECD-C0D8-C446-8352-4FECE491ADE7}" presName="composite" presStyleCnt="0"/>
      <dgm:spPr/>
    </dgm:pt>
    <dgm:pt modelId="{84F79D32-B69F-D048-A78D-3001867A02AB}" type="pres">
      <dgm:prSet presAssocID="{99202ECD-C0D8-C446-8352-4FECE491ADE7}" presName="imgShp" presStyleLbl="fgImgPlace1" presStyleIdx="3" presStyleCnt="4"/>
      <dgm:spPr/>
    </dgm:pt>
    <dgm:pt modelId="{F7257A10-61EF-764D-A0C6-29FB5CDA9963}" type="pres">
      <dgm:prSet presAssocID="{99202ECD-C0D8-C446-8352-4FECE491ADE7}" presName="txShp" presStyleLbl="node1" presStyleIdx="3" presStyleCnt="4">
        <dgm:presLayoutVars>
          <dgm:bulletEnabled val="1"/>
        </dgm:presLayoutVars>
      </dgm:prSet>
      <dgm:spPr/>
    </dgm:pt>
  </dgm:ptLst>
  <dgm:cxnLst>
    <dgm:cxn modelId="{E08CEA13-1757-4341-8E8A-F7AFC06E4009}" type="presOf" srcId="{666B5F67-E86B-EE45-A855-E92D7D047407}" destId="{762239C1-190D-8A40-8B49-ABE0B17AB51B}" srcOrd="0" destOrd="0" presId="urn:microsoft.com/office/officeart/2005/8/layout/vList3"/>
    <dgm:cxn modelId="{62E22349-7F64-0C42-9EFC-67C2DE5FD33F}" type="presOf" srcId="{99202ECD-C0D8-C446-8352-4FECE491ADE7}" destId="{F7257A10-61EF-764D-A0C6-29FB5CDA9963}" srcOrd="0" destOrd="0" presId="urn:microsoft.com/office/officeart/2005/8/layout/vList3"/>
    <dgm:cxn modelId="{CE936F66-1AFA-0948-AAA8-4C1E2F815440}" srcId="{8563E4EE-4272-C049-B312-917763C31E98}" destId="{2E2AA542-6C55-6043-A304-0BA5B5B21713}" srcOrd="0" destOrd="0" parTransId="{F8A68F90-D3DF-474C-A6FC-9049A63D2C93}" sibTransId="{F6A78F26-3E2C-D541-95E1-A543ADE57523}"/>
    <dgm:cxn modelId="{58773B68-360E-B64A-B25E-070C4CD40B4F}" srcId="{8563E4EE-4272-C049-B312-917763C31E98}" destId="{8237C9CF-8007-4949-8ACB-F4302028EA29}" srcOrd="1" destOrd="0" parTransId="{C2F73D88-211C-0742-A689-DF6693FC34DB}" sibTransId="{CA46C923-2874-3F4E-BEE5-A769FFB881EB}"/>
    <dgm:cxn modelId="{6CC8317B-0BC6-BA41-98A2-699956ECBA69}" srcId="{8563E4EE-4272-C049-B312-917763C31E98}" destId="{666B5F67-E86B-EE45-A855-E92D7D047407}" srcOrd="2" destOrd="0" parTransId="{CF8D24DF-1AB8-E74E-A2B0-27C383F1C140}" sibTransId="{645A9C36-66CC-2142-AD7A-BAE5848FAE87}"/>
    <dgm:cxn modelId="{B99A529F-BB1C-1144-9677-33F6EF697036}" srcId="{8563E4EE-4272-C049-B312-917763C31E98}" destId="{99202ECD-C0D8-C446-8352-4FECE491ADE7}" srcOrd="3" destOrd="0" parTransId="{6DDCFBA7-CED2-F045-934A-E9F2DD97877E}" sibTransId="{BDC5305D-23AB-1040-BDE8-E125D65775B5}"/>
    <dgm:cxn modelId="{2E2098A3-2E5F-7F43-8F41-14C29642EE4A}" type="presOf" srcId="{8563E4EE-4272-C049-B312-917763C31E98}" destId="{6FA5F9EE-0726-E44C-B5EE-1CF7A14134A5}" srcOrd="0" destOrd="0" presId="urn:microsoft.com/office/officeart/2005/8/layout/vList3"/>
    <dgm:cxn modelId="{0609E6C7-AD97-134E-9A56-8BB46ABFCA45}" type="presOf" srcId="{2E2AA542-6C55-6043-A304-0BA5B5B21713}" destId="{8EEA722B-42D9-9D4D-839D-5A9EA72C0190}" srcOrd="0" destOrd="0" presId="urn:microsoft.com/office/officeart/2005/8/layout/vList3"/>
    <dgm:cxn modelId="{131FF9CF-3362-EB42-86B4-CC3BD98D9A40}" type="presOf" srcId="{8237C9CF-8007-4949-8ACB-F4302028EA29}" destId="{B92453B1-DC93-8E40-BB2A-B7575F28A439}" srcOrd="0" destOrd="0" presId="urn:microsoft.com/office/officeart/2005/8/layout/vList3"/>
    <dgm:cxn modelId="{5C333690-1B8D-2845-A380-18CF47233A47}" type="presParOf" srcId="{6FA5F9EE-0726-E44C-B5EE-1CF7A14134A5}" destId="{6F44594D-4C88-A744-B362-59FC8EF3BAC0}" srcOrd="0" destOrd="0" presId="urn:microsoft.com/office/officeart/2005/8/layout/vList3"/>
    <dgm:cxn modelId="{64B7CD25-5252-324B-9176-9BCE1D661236}" type="presParOf" srcId="{6F44594D-4C88-A744-B362-59FC8EF3BAC0}" destId="{1B3E4202-5516-8B45-8F26-068691EC24D5}" srcOrd="0" destOrd="0" presId="urn:microsoft.com/office/officeart/2005/8/layout/vList3"/>
    <dgm:cxn modelId="{211EF703-8CF3-AD4E-9564-0969F6363030}" type="presParOf" srcId="{6F44594D-4C88-A744-B362-59FC8EF3BAC0}" destId="{8EEA722B-42D9-9D4D-839D-5A9EA72C0190}" srcOrd="1" destOrd="0" presId="urn:microsoft.com/office/officeart/2005/8/layout/vList3"/>
    <dgm:cxn modelId="{5AB4DFBA-7E95-954D-B13B-CF332DFC7134}" type="presParOf" srcId="{6FA5F9EE-0726-E44C-B5EE-1CF7A14134A5}" destId="{481AF3B3-AAA2-9B45-86D2-942F730FD5E6}" srcOrd="1" destOrd="0" presId="urn:microsoft.com/office/officeart/2005/8/layout/vList3"/>
    <dgm:cxn modelId="{B65EB963-EA5C-9D4E-81FC-D778A22EB58D}" type="presParOf" srcId="{6FA5F9EE-0726-E44C-B5EE-1CF7A14134A5}" destId="{38FFB2DD-A5AF-D244-9B4B-F53688E45DDF}" srcOrd="2" destOrd="0" presId="urn:microsoft.com/office/officeart/2005/8/layout/vList3"/>
    <dgm:cxn modelId="{F047060F-172D-6247-93A5-24028FA58D08}" type="presParOf" srcId="{38FFB2DD-A5AF-D244-9B4B-F53688E45DDF}" destId="{96850914-C860-9845-BAA9-63D77521DB10}" srcOrd="0" destOrd="0" presId="urn:microsoft.com/office/officeart/2005/8/layout/vList3"/>
    <dgm:cxn modelId="{8C294967-E511-F043-8170-F0819C41843F}" type="presParOf" srcId="{38FFB2DD-A5AF-D244-9B4B-F53688E45DDF}" destId="{B92453B1-DC93-8E40-BB2A-B7575F28A439}" srcOrd="1" destOrd="0" presId="urn:microsoft.com/office/officeart/2005/8/layout/vList3"/>
    <dgm:cxn modelId="{FBCB0722-AA73-A948-9FAB-F743FD62F6A9}" type="presParOf" srcId="{6FA5F9EE-0726-E44C-B5EE-1CF7A14134A5}" destId="{F9481F21-4254-6F47-A00D-5D6730AD5095}" srcOrd="3" destOrd="0" presId="urn:microsoft.com/office/officeart/2005/8/layout/vList3"/>
    <dgm:cxn modelId="{F765F7EE-09E8-E849-809C-93F181BB29ED}" type="presParOf" srcId="{6FA5F9EE-0726-E44C-B5EE-1CF7A14134A5}" destId="{33CFEECB-AE78-6246-B89A-4318F4966F4B}" srcOrd="4" destOrd="0" presId="urn:microsoft.com/office/officeart/2005/8/layout/vList3"/>
    <dgm:cxn modelId="{B734182D-D9F8-C14A-AA5E-2CBF3E1A0590}" type="presParOf" srcId="{33CFEECB-AE78-6246-B89A-4318F4966F4B}" destId="{844B052A-CB3A-2441-8162-A05F3E830AE5}" srcOrd="0" destOrd="0" presId="urn:microsoft.com/office/officeart/2005/8/layout/vList3"/>
    <dgm:cxn modelId="{9D0DB626-8635-8940-819E-AE4613620A3A}" type="presParOf" srcId="{33CFEECB-AE78-6246-B89A-4318F4966F4B}" destId="{762239C1-190D-8A40-8B49-ABE0B17AB51B}" srcOrd="1" destOrd="0" presId="urn:microsoft.com/office/officeart/2005/8/layout/vList3"/>
    <dgm:cxn modelId="{AF4632B8-576F-9C45-AB7C-832DE711B919}" type="presParOf" srcId="{6FA5F9EE-0726-E44C-B5EE-1CF7A14134A5}" destId="{38E14918-FC53-654B-8457-B04D04AC3C5D}" srcOrd="5" destOrd="0" presId="urn:microsoft.com/office/officeart/2005/8/layout/vList3"/>
    <dgm:cxn modelId="{CC496780-D678-7648-8CC6-A674625E796A}" type="presParOf" srcId="{6FA5F9EE-0726-E44C-B5EE-1CF7A14134A5}" destId="{68AF450D-83D0-AB40-872E-D7A53B293273}" srcOrd="6" destOrd="0" presId="urn:microsoft.com/office/officeart/2005/8/layout/vList3"/>
    <dgm:cxn modelId="{F657B646-4AD9-5E45-B107-79369E59292A}" type="presParOf" srcId="{68AF450D-83D0-AB40-872E-D7A53B293273}" destId="{84F79D32-B69F-D048-A78D-3001867A02AB}" srcOrd="0" destOrd="0" presId="urn:microsoft.com/office/officeart/2005/8/layout/vList3"/>
    <dgm:cxn modelId="{A75E8AF9-45DC-8B44-AF47-A4803C551C7A}" type="presParOf" srcId="{68AF450D-83D0-AB40-872E-D7A53B293273}" destId="{F7257A10-61EF-764D-A0C6-29FB5CDA9963}" srcOrd="1" destOrd="0" presId="urn:microsoft.com/office/officeart/2005/8/layout/vList3"/>
  </dgm:cxnLst>
  <dgm:bg/>
  <dgm:whole/>
  <dgm:extLst>
    <a:ext uri="http://schemas.microsoft.com/office/drawing/2008/diagram">
      <dsp:dataModelExt xmlns:dsp="http://schemas.microsoft.com/office/drawing/2008/diagram" relId="rId22"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8563E4EE-4272-C049-B312-917763C31E98}" type="doc">
      <dgm:prSet loTypeId="urn:microsoft.com/office/officeart/2005/8/layout/vList3" loCatId="" qsTypeId="urn:microsoft.com/office/officeart/2005/8/quickstyle/simple1" qsCatId="simple" csTypeId="urn:microsoft.com/office/officeart/2005/8/colors/accent1_2" csCatId="accent1" phldr="1"/>
      <dgm:spPr/>
    </dgm:pt>
    <dgm:pt modelId="{2E2AA542-6C55-6043-A304-0BA5B5B21713}">
      <dgm:prSet phldrT="[Text]"/>
      <dgm:spPr>
        <a:solidFill>
          <a:schemeClr val="accent2"/>
        </a:solidFill>
      </dgm:spPr>
      <dgm:t>
        <a:bodyPr/>
        <a:lstStyle/>
        <a:p>
          <a:r>
            <a:rPr lang="en-US" dirty="0">
              <a:solidFill>
                <a:schemeClr val="tx1"/>
              </a:solidFill>
            </a:rPr>
            <a:t>  </a:t>
          </a:r>
          <a:r>
            <a:rPr lang="en-US" dirty="0" err="1">
              <a:solidFill>
                <a:schemeClr val="tx1"/>
              </a:solidFill>
            </a:rPr>
            <a:t>Programmes</a:t>
          </a:r>
          <a:r>
            <a:rPr lang="en-US" dirty="0">
              <a:solidFill>
                <a:schemeClr val="tx1"/>
              </a:solidFill>
            </a:rPr>
            <a:t> for illicit crops substitution &amp; to address illicit drug use</a:t>
          </a:r>
        </a:p>
      </dgm:t>
    </dgm:pt>
    <dgm:pt modelId="{F8A68F90-D3DF-474C-A6FC-9049A63D2C93}" type="parTrans" cxnId="{CE936F66-1AFA-0948-AAA8-4C1E2F815440}">
      <dgm:prSet/>
      <dgm:spPr/>
      <dgm:t>
        <a:bodyPr/>
        <a:lstStyle/>
        <a:p>
          <a:endParaRPr lang="en-US"/>
        </a:p>
      </dgm:t>
    </dgm:pt>
    <dgm:pt modelId="{F6A78F26-3E2C-D541-95E1-A543ADE57523}" type="sibTrans" cxnId="{CE936F66-1AFA-0948-AAA8-4C1E2F815440}">
      <dgm:prSet/>
      <dgm:spPr/>
      <dgm:t>
        <a:bodyPr/>
        <a:lstStyle/>
        <a:p>
          <a:endParaRPr lang="en-US"/>
        </a:p>
      </dgm:t>
    </dgm:pt>
    <dgm:pt modelId="{6FA5F9EE-0726-E44C-B5EE-1CF7A14134A5}" type="pres">
      <dgm:prSet presAssocID="{8563E4EE-4272-C049-B312-917763C31E98}" presName="linearFlow" presStyleCnt="0">
        <dgm:presLayoutVars>
          <dgm:dir/>
          <dgm:resizeHandles val="exact"/>
        </dgm:presLayoutVars>
      </dgm:prSet>
      <dgm:spPr/>
    </dgm:pt>
    <dgm:pt modelId="{6F44594D-4C88-A744-B362-59FC8EF3BAC0}" type="pres">
      <dgm:prSet presAssocID="{2E2AA542-6C55-6043-A304-0BA5B5B21713}" presName="composite" presStyleCnt="0"/>
      <dgm:spPr/>
    </dgm:pt>
    <dgm:pt modelId="{1B3E4202-5516-8B45-8F26-068691EC24D5}" type="pres">
      <dgm:prSet presAssocID="{2E2AA542-6C55-6043-A304-0BA5B5B21713}" presName="imgShp" presStyleLbl="fgImgPlace1" presStyleIdx="0" presStyleCnt="1"/>
      <dgm:spPr/>
    </dgm:pt>
    <dgm:pt modelId="{8EEA722B-42D9-9D4D-839D-5A9EA72C0190}" type="pres">
      <dgm:prSet presAssocID="{2E2AA542-6C55-6043-A304-0BA5B5B21713}" presName="txShp" presStyleLbl="node1" presStyleIdx="0" presStyleCnt="1" custScaleX="107366" custScaleY="75234">
        <dgm:presLayoutVars>
          <dgm:bulletEnabled val="1"/>
        </dgm:presLayoutVars>
      </dgm:prSet>
      <dgm:spPr/>
    </dgm:pt>
  </dgm:ptLst>
  <dgm:cxnLst>
    <dgm:cxn modelId="{CE936F66-1AFA-0948-AAA8-4C1E2F815440}" srcId="{8563E4EE-4272-C049-B312-917763C31E98}" destId="{2E2AA542-6C55-6043-A304-0BA5B5B21713}" srcOrd="0" destOrd="0" parTransId="{F8A68F90-D3DF-474C-A6FC-9049A63D2C93}" sibTransId="{F6A78F26-3E2C-D541-95E1-A543ADE57523}"/>
    <dgm:cxn modelId="{2E2098A3-2E5F-7F43-8F41-14C29642EE4A}" type="presOf" srcId="{8563E4EE-4272-C049-B312-917763C31E98}" destId="{6FA5F9EE-0726-E44C-B5EE-1CF7A14134A5}" srcOrd="0" destOrd="0" presId="urn:microsoft.com/office/officeart/2005/8/layout/vList3"/>
    <dgm:cxn modelId="{0609E6C7-AD97-134E-9A56-8BB46ABFCA45}" type="presOf" srcId="{2E2AA542-6C55-6043-A304-0BA5B5B21713}" destId="{8EEA722B-42D9-9D4D-839D-5A9EA72C0190}" srcOrd="0" destOrd="0" presId="urn:microsoft.com/office/officeart/2005/8/layout/vList3"/>
    <dgm:cxn modelId="{5C333690-1B8D-2845-A380-18CF47233A47}" type="presParOf" srcId="{6FA5F9EE-0726-E44C-B5EE-1CF7A14134A5}" destId="{6F44594D-4C88-A744-B362-59FC8EF3BAC0}" srcOrd="0" destOrd="0" presId="urn:microsoft.com/office/officeart/2005/8/layout/vList3"/>
    <dgm:cxn modelId="{64B7CD25-5252-324B-9176-9BCE1D661236}" type="presParOf" srcId="{6F44594D-4C88-A744-B362-59FC8EF3BAC0}" destId="{1B3E4202-5516-8B45-8F26-068691EC24D5}" srcOrd="0" destOrd="0" presId="urn:microsoft.com/office/officeart/2005/8/layout/vList3"/>
    <dgm:cxn modelId="{211EF703-8CF3-AD4E-9564-0969F6363030}" type="presParOf" srcId="{6F44594D-4C88-A744-B362-59FC8EF3BAC0}" destId="{8EEA722B-42D9-9D4D-839D-5A9EA72C0190}" srcOrd="1" destOrd="0" presId="urn:microsoft.com/office/officeart/2005/8/layout/vList3"/>
  </dgm:cxnLst>
  <dgm:bg/>
  <dgm:whole/>
  <dgm:extLst>
    <a:ext uri="http://schemas.microsoft.com/office/drawing/2008/diagram">
      <dsp:dataModelExt xmlns:dsp="http://schemas.microsoft.com/office/drawing/2008/diagram" relId="rId2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8563E4EE-4272-C049-B312-917763C31E98}" type="doc">
      <dgm:prSet loTypeId="urn:microsoft.com/office/officeart/2005/8/layout/vList3" loCatId="" qsTypeId="urn:microsoft.com/office/officeart/2005/8/quickstyle/simple1" qsCatId="simple" csTypeId="urn:microsoft.com/office/officeart/2005/8/colors/accent1_2" csCatId="accent1" phldr="1"/>
      <dgm:spPr/>
    </dgm:pt>
    <dgm:pt modelId="{FA06F3C0-9D03-B047-A7A7-3E64382EC6B1}">
      <dgm:prSet phldrT="[Text]"/>
      <dgm:spPr>
        <a:solidFill>
          <a:schemeClr val="accent2"/>
        </a:solidFill>
      </dgm:spPr>
      <dgm:t>
        <a:bodyPr/>
        <a:lstStyle/>
        <a:p>
          <a:r>
            <a:rPr lang="en-US" dirty="0">
              <a:solidFill>
                <a:schemeClr val="tx1"/>
              </a:solidFill>
            </a:rPr>
            <a:t>Truth Commission</a:t>
          </a:r>
        </a:p>
      </dgm:t>
    </dgm:pt>
    <dgm:pt modelId="{CA0BD12D-9C27-4D46-8BF4-57AD6EC95520}" type="parTrans" cxnId="{660EA54D-D4B4-B345-B11C-8F7E0FB75233}">
      <dgm:prSet/>
      <dgm:spPr/>
      <dgm:t>
        <a:bodyPr/>
        <a:lstStyle/>
        <a:p>
          <a:endParaRPr lang="en-US"/>
        </a:p>
      </dgm:t>
    </dgm:pt>
    <dgm:pt modelId="{C6468C1F-1F45-074F-92BB-E69B9FB38F1E}" type="sibTrans" cxnId="{660EA54D-D4B4-B345-B11C-8F7E0FB75233}">
      <dgm:prSet/>
      <dgm:spPr/>
      <dgm:t>
        <a:bodyPr/>
        <a:lstStyle/>
        <a:p>
          <a:endParaRPr lang="en-US"/>
        </a:p>
      </dgm:t>
    </dgm:pt>
    <dgm:pt modelId="{2906A3A3-EF4A-3849-B366-BD08E184CCB0}">
      <dgm:prSet phldrT="[Text]"/>
      <dgm:spPr>
        <a:solidFill>
          <a:schemeClr val="accent2"/>
        </a:solidFill>
      </dgm:spPr>
      <dgm:t>
        <a:bodyPr/>
        <a:lstStyle/>
        <a:p>
          <a:r>
            <a:rPr lang="en-US" dirty="0">
              <a:solidFill>
                <a:schemeClr val="tx1"/>
              </a:solidFill>
            </a:rPr>
            <a:t>Search of Missing Persons Special Unit </a:t>
          </a:r>
        </a:p>
      </dgm:t>
    </dgm:pt>
    <dgm:pt modelId="{B90EEC7C-29F0-E44B-84A5-1A8479442ECD}" type="parTrans" cxnId="{97E42AF2-4FEF-7742-983B-9EB89735C32C}">
      <dgm:prSet/>
      <dgm:spPr/>
      <dgm:t>
        <a:bodyPr/>
        <a:lstStyle/>
        <a:p>
          <a:endParaRPr lang="en-US"/>
        </a:p>
      </dgm:t>
    </dgm:pt>
    <dgm:pt modelId="{2BF35993-50A4-D544-90EF-EBE80A8F1942}" type="sibTrans" cxnId="{97E42AF2-4FEF-7742-983B-9EB89735C32C}">
      <dgm:prSet/>
      <dgm:spPr/>
      <dgm:t>
        <a:bodyPr/>
        <a:lstStyle/>
        <a:p>
          <a:endParaRPr lang="en-US"/>
        </a:p>
      </dgm:t>
    </dgm:pt>
    <dgm:pt modelId="{F9FEAE32-017A-4348-B39C-C68F4F855960}">
      <dgm:prSet phldrT="[Text]"/>
      <dgm:spPr>
        <a:solidFill>
          <a:schemeClr val="accent2"/>
        </a:solidFill>
      </dgm:spPr>
      <dgm:t>
        <a:bodyPr/>
        <a:lstStyle/>
        <a:p>
          <a:r>
            <a:rPr lang="en-US" dirty="0">
              <a:solidFill>
                <a:schemeClr val="tx1"/>
              </a:solidFill>
            </a:rPr>
            <a:t>Special Jurisdiction for Peace</a:t>
          </a:r>
        </a:p>
      </dgm:t>
    </dgm:pt>
    <dgm:pt modelId="{9340BB43-6041-9842-AA05-790E285B6250}" type="parTrans" cxnId="{442F2C4F-F29E-1745-8383-9A4589077331}">
      <dgm:prSet/>
      <dgm:spPr/>
      <dgm:t>
        <a:bodyPr/>
        <a:lstStyle/>
        <a:p>
          <a:endParaRPr lang="en-US"/>
        </a:p>
      </dgm:t>
    </dgm:pt>
    <dgm:pt modelId="{FDE14B82-2E16-4D43-98F3-361BA9C0C0C2}" type="sibTrans" cxnId="{442F2C4F-F29E-1745-8383-9A4589077331}">
      <dgm:prSet/>
      <dgm:spPr/>
      <dgm:t>
        <a:bodyPr/>
        <a:lstStyle/>
        <a:p>
          <a:endParaRPr lang="en-US"/>
        </a:p>
      </dgm:t>
    </dgm:pt>
    <dgm:pt modelId="{853E7BB8-ECE7-8645-A71A-6898398B8997}">
      <dgm:prSet phldrT="[Text]"/>
      <dgm:spPr>
        <a:solidFill>
          <a:schemeClr val="accent2"/>
        </a:solidFill>
      </dgm:spPr>
      <dgm:t>
        <a:bodyPr/>
        <a:lstStyle/>
        <a:p>
          <a:r>
            <a:rPr lang="en-US" dirty="0">
              <a:solidFill>
                <a:schemeClr val="tx1"/>
              </a:solidFill>
            </a:rPr>
            <a:t>Reparation</a:t>
          </a:r>
          <a:r>
            <a:rPr lang="en-US" baseline="0" dirty="0">
              <a:solidFill>
                <a:schemeClr val="tx1"/>
              </a:solidFill>
            </a:rPr>
            <a:t> measures</a:t>
          </a:r>
          <a:endParaRPr lang="en-US" dirty="0">
            <a:solidFill>
              <a:schemeClr val="tx1"/>
            </a:solidFill>
          </a:endParaRPr>
        </a:p>
      </dgm:t>
    </dgm:pt>
    <dgm:pt modelId="{B6062E98-12E8-0B49-81B2-093AA89CE16D}" type="parTrans" cxnId="{309B9427-1019-D54F-BC80-C2BB18DCBEDC}">
      <dgm:prSet/>
      <dgm:spPr/>
      <dgm:t>
        <a:bodyPr/>
        <a:lstStyle/>
        <a:p>
          <a:endParaRPr lang="en-US"/>
        </a:p>
      </dgm:t>
    </dgm:pt>
    <dgm:pt modelId="{BB66FC77-3B1E-5B42-AA49-9906ACFB8AC6}" type="sibTrans" cxnId="{309B9427-1019-D54F-BC80-C2BB18DCBEDC}">
      <dgm:prSet/>
      <dgm:spPr/>
      <dgm:t>
        <a:bodyPr/>
        <a:lstStyle/>
        <a:p>
          <a:endParaRPr lang="en-US"/>
        </a:p>
      </dgm:t>
    </dgm:pt>
    <dgm:pt modelId="{8CE52CF9-96D6-C54C-9E7E-A70B7E05DFD5}">
      <dgm:prSet phldrT="[Text]"/>
      <dgm:spPr>
        <a:solidFill>
          <a:schemeClr val="accent2"/>
        </a:solidFill>
      </dgm:spPr>
      <dgm:t>
        <a:bodyPr/>
        <a:lstStyle/>
        <a:p>
          <a:r>
            <a:rPr lang="en-US" dirty="0">
              <a:solidFill>
                <a:schemeClr val="tx1"/>
              </a:solidFill>
            </a:rPr>
            <a:t>Guarantees of non-repetition</a:t>
          </a:r>
        </a:p>
      </dgm:t>
    </dgm:pt>
    <dgm:pt modelId="{01D976A3-6849-5D42-8E43-D60A3A86F7F1}" type="parTrans" cxnId="{D6D2BDA9-747F-B641-9F1B-0C8456464264}">
      <dgm:prSet/>
      <dgm:spPr/>
      <dgm:t>
        <a:bodyPr/>
        <a:lstStyle/>
        <a:p>
          <a:endParaRPr lang="en-US"/>
        </a:p>
      </dgm:t>
    </dgm:pt>
    <dgm:pt modelId="{CFD8E69B-5C81-FA49-83AF-B8DC3EEB9276}" type="sibTrans" cxnId="{D6D2BDA9-747F-B641-9F1B-0C8456464264}">
      <dgm:prSet/>
      <dgm:spPr/>
      <dgm:t>
        <a:bodyPr/>
        <a:lstStyle/>
        <a:p>
          <a:endParaRPr lang="en-US"/>
        </a:p>
      </dgm:t>
    </dgm:pt>
    <dgm:pt modelId="{6FA5F9EE-0726-E44C-B5EE-1CF7A14134A5}" type="pres">
      <dgm:prSet presAssocID="{8563E4EE-4272-C049-B312-917763C31E98}" presName="linearFlow" presStyleCnt="0">
        <dgm:presLayoutVars>
          <dgm:dir/>
          <dgm:resizeHandles val="exact"/>
        </dgm:presLayoutVars>
      </dgm:prSet>
      <dgm:spPr/>
    </dgm:pt>
    <dgm:pt modelId="{6BB84DB4-6258-E946-ABDD-EAEF20EA8A39}" type="pres">
      <dgm:prSet presAssocID="{FA06F3C0-9D03-B047-A7A7-3E64382EC6B1}" presName="composite" presStyleCnt="0"/>
      <dgm:spPr/>
    </dgm:pt>
    <dgm:pt modelId="{3D51FBC7-8013-2B4D-9519-66C8D37339A7}" type="pres">
      <dgm:prSet presAssocID="{FA06F3C0-9D03-B047-A7A7-3E64382EC6B1}" presName="imgShp" presStyleLbl="fgImgPlace1" presStyleIdx="0" presStyleCnt="5"/>
      <dgm:spPr/>
    </dgm:pt>
    <dgm:pt modelId="{AA198CE1-6D72-1945-9CE2-366F84906318}" type="pres">
      <dgm:prSet presAssocID="{FA06F3C0-9D03-B047-A7A7-3E64382EC6B1}" presName="txShp" presStyleLbl="node1" presStyleIdx="0" presStyleCnt="5">
        <dgm:presLayoutVars>
          <dgm:bulletEnabled val="1"/>
        </dgm:presLayoutVars>
      </dgm:prSet>
      <dgm:spPr/>
    </dgm:pt>
    <dgm:pt modelId="{0A4D9F7A-55BC-764D-9247-1431C932C886}" type="pres">
      <dgm:prSet presAssocID="{C6468C1F-1F45-074F-92BB-E69B9FB38F1E}" presName="spacing" presStyleCnt="0"/>
      <dgm:spPr/>
    </dgm:pt>
    <dgm:pt modelId="{C03258A4-CED6-954B-94C9-1F8474A9B892}" type="pres">
      <dgm:prSet presAssocID="{2906A3A3-EF4A-3849-B366-BD08E184CCB0}" presName="composite" presStyleCnt="0"/>
      <dgm:spPr/>
    </dgm:pt>
    <dgm:pt modelId="{255ED399-6762-2F4C-B56D-44545D93CDA6}" type="pres">
      <dgm:prSet presAssocID="{2906A3A3-EF4A-3849-B366-BD08E184CCB0}" presName="imgShp" presStyleLbl="fgImgPlace1" presStyleIdx="1" presStyleCnt="5"/>
      <dgm:spPr/>
    </dgm:pt>
    <dgm:pt modelId="{DEA37393-AD73-144C-AA00-418030B85711}" type="pres">
      <dgm:prSet presAssocID="{2906A3A3-EF4A-3849-B366-BD08E184CCB0}" presName="txShp" presStyleLbl="node1" presStyleIdx="1" presStyleCnt="5">
        <dgm:presLayoutVars>
          <dgm:bulletEnabled val="1"/>
        </dgm:presLayoutVars>
      </dgm:prSet>
      <dgm:spPr/>
    </dgm:pt>
    <dgm:pt modelId="{8FCB5965-A1F8-EB4F-9655-84C019D1F742}" type="pres">
      <dgm:prSet presAssocID="{2BF35993-50A4-D544-90EF-EBE80A8F1942}" presName="spacing" presStyleCnt="0"/>
      <dgm:spPr/>
    </dgm:pt>
    <dgm:pt modelId="{74721A2F-186B-F34A-AE3F-3E0F718DEA7C}" type="pres">
      <dgm:prSet presAssocID="{F9FEAE32-017A-4348-B39C-C68F4F855960}" presName="composite" presStyleCnt="0"/>
      <dgm:spPr/>
    </dgm:pt>
    <dgm:pt modelId="{602FF643-267D-E343-9C20-F6D7E74FFC42}" type="pres">
      <dgm:prSet presAssocID="{F9FEAE32-017A-4348-B39C-C68F4F855960}" presName="imgShp" presStyleLbl="fgImgPlace1" presStyleIdx="2" presStyleCnt="5"/>
      <dgm:spPr/>
    </dgm:pt>
    <dgm:pt modelId="{589C080C-9C48-284F-9B59-29D015EAA075}" type="pres">
      <dgm:prSet presAssocID="{F9FEAE32-017A-4348-B39C-C68F4F855960}" presName="txShp" presStyleLbl="node1" presStyleIdx="2" presStyleCnt="5">
        <dgm:presLayoutVars>
          <dgm:bulletEnabled val="1"/>
        </dgm:presLayoutVars>
      </dgm:prSet>
      <dgm:spPr/>
    </dgm:pt>
    <dgm:pt modelId="{40E17B83-1359-B641-A1C9-2F6CA593E26C}" type="pres">
      <dgm:prSet presAssocID="{FDE14B82-2E16-4D43-98F3-361BA9C0C0C2}" presName="spacing" presStyleCnt="0"/>
      <dgm:spPr/>
    </dgm:pt>
    <dgm:pt modelId="{E8D735B1-C544-8740-81D5-66991161FEEF}" type="pres">
      <dgm:prSet presAssocID="{853E7BB8-ECE7-8645-A71A-6898398B8997}" presName="composite" presStyleCnt="0"/>
      <dgm:spPr/>
    </dgm:pt>
    <dgm:pt modelId="{E0634585-ECCF-A14F-9951-C8A5AC2EF083}" type="pres">
      <dgm:prSet presAssocID="{853E7BB8-ECE7-8645-A71A-6898398B8997}" presName="imgShp" presStyleLbl="fgImgPlace1" presStyleIdx="3" presStyleCnt="5"/>
      <dgm:spPr/>
    </dgm:pt>
    <dgm:pt modelId="{AFFF06E1-BB9F-C54E-9F35-EA9BE00EEA06}" type="pres">
      <dgm:prSet presAssocID="{853E7BB8-ECE7-8645-A71A-6898398B8997}" presName="txShp" presStyleLbl="node1" presStyleIdx="3" presStyleCnt="5">
        <dgm:presLayoutVars>
          <dgm:bulletEnabled val="1"/>
        </dgm:presLayoutVars>
      </dgm:prSet>
      <dgm:spPr/>
    </dgm:pt>
    <dgm:pt modelId="{9E6C6EE8-4114-C040-A107-E2E09B422477}" type="pres">
      <dgm:prSet presAssocID="{BB66FC77-3B1E-5B42-AA49-9906ACFB8AC6}" presName="spacing" presStyleCnt="0"/>
      <dgm:spPr/>
    </dgm:pt>
    <dgm:pt modelId="{408B55E0-8700-DC4F-AFE2-96941C275946}" type="pres">
      <dgm:prSet presAssocID="{8CE52CF9-96D6-C54C-9E7E-A70B7E05DFD5}" presName="composite" presStyleCnt="0"/>
      <dgm:spPr/>
    </dgm:pt>
    <dgm:pt modelId="{F8B70E86-386C-3A47-A748-31521335FE27}" type="pres">
      <dgm:prSet presAssocID="{8CE52CF9-96D6-C54C-9E7E-A70B7E05DFD5}" presName="imgShp" presStyleLbl="fgImgPlace1" presStyleIdx="4" presStyleCnt="5"/>
      <dgm:spPr/>
    </dgm:pt>
    <dgm:pt modelId="{EF73172A-022B-F346-856F-8F03790B8B9B}" type="pres">
      <dgm:prSet presAssocID="{8CE52CF9-96D6-C54C-9E7E-A70B7E05DFD5}" presName="txShp" presStyleLbl="node1" presStyleIdx="4" presStyleCnt="5">
        <dgm:presLayoutVars>
          <dgm:bulletEnabled val="1"/>
        </dgm:presLayoutVars>
      </dgm:prSet>
      <dgm:spPr/>
    </dgm:pt>
  </dgm:ptLst>
  <dgm:cxnLst>
    <dgm:cxn modelId="{64384205-5B1A-AD4E-A7E5-DFAED32B713A}" type="presOf" srcId="{853E7BB8-ECE7-8645-A71A-6898398B8997}" destId="{AFFF06E1-BB9F-C54E-9F35-EA9BE00EEA06}" srcOrd="0" destOrd="0" presId="urn:microsoft.com/office/officeart/2005/8/layout/vList3"/>
    <dgm:cxn modelId="{309B9427-1019-D54F-BC80-C2BB18DCBEDC}" srcId="{8563E4EE-4272-C049-B312-917763C31E98}" destId="{853E7BB8-ECE7-8645-A71A-6898398B8997}" srcOrd="3" destOrd="0" parTransId="{B6062E98-12E8-0B49-81B2-093AA89CE16D}" sibTransId="{BB66FC77-3B1E-5B42-AA49-9906ACFB8AC6}"/>
    <dgm:cxn modelId="{660EA54D-D4B4-B345-B11C-8F7E0FB75233}" srcId="{8563E4EE-4272-C049-B312-917763C31E98}" destId="{FA06F3C0-9D03-B047-A7A7-3E64382EC6B1}" srcOrd="0" destOrd="0" parTransId="{CA0BD12D-9C27-4D46-8BF4-57AD6EC95520}" sibTransId="{C6468C1F-1F45-074F-92BB-E69B9FB38F1E}"/>
    <dgm:cxn modelId="{442F2C4F-F29E-1745-8383-9A4589077331}" srcId="{8563E4EE-4272-C049-B312-917763C31E98}" destId="{F9FEAE32-017A-4348-B39C-C68F4F855960}" srcOrd="2" destOrd="0" parTransId="{9340BB43-6041-9842-AA05-790E285B6250}" sibTransId="{FDE14B82-2E16-4D43-98F3-361BA9C0C0C2}"/>
    <dgm:cxn modelId="{4377CF5B-082C-544E-972D-CA93DD57E485}" type="presOf" srcId="{2906A3A3-EF4A-3849-B366-BD08E184CCB0}" destId="{DEA37393-AD73-144C-AA00-418030B85711}" srcOrd="0" destOrd="0" presId="urn:microsoft.com/office/officeart/2005/8/layout/vList3"/>
    <dgm:cxn modelId="{A3292E7C-504E-F84B-9333-F8C595D6A2D9}" type="presOf" srcId="{8CE52CF9-96D6-C54C-9E7E-A70B7E05DFD5}" destId="{EF73172A-022B-F346-856F-8F03790B8B9B}" srcOrd="0" destOrd="0" presId="urn:microsoft.com/office/officeart/2005/8/layout/vList3"/>
    <dgm:cxn modelId="{1EB2B8A0-E7C4-4448-B37D-1D769F6ADBC5}" type="presOf" srcId="{F9FEAE32-017A-4348-B39C-C68F4F855960}" destId="{589C080C-9C48-284F-9B59-29D015EAA075}" srcOrd="0" destOrd="0" presId="urn:microsoft.com/office/officeart/2005/8/layout/vList3"/>
    <dgm:cxn modelId="{2E2098A3-2E5F-7F43-8F41-14C29642EE4A}" type="presOf" srcId="{8563E4EE-4272-C049-B312-917763C31E98}" destId="{6FA5F9EE-0726-E44C-B5EE-1CF7A14134A5}" srcOrd="0" destOrd="0" presId="urn:microsoft.com/office/officeart/2005/8/layout/vList3"/>
    <dgm:cxn modelId="{D6D2BDA9-747F-B641-9F1B-0C8456464264}" srcId="{8563E4EE-4272-C049-B312-917763C31E98}" destId="{8CE52CF9-96D6-C54C-9E7E-A70B7E05DFD5}" srcOrd="4" destOrd="0" parTransId="{01D976A3-6849-5D42-8E43-D60A3A86F7F1}" sibTransId="{CFD8E69B-5C81-FA49-83AF-B8DC3EEB9276}"/>
    <dgm:cxn modelId="{27A8C2AE-9F96-3D45-B132-8E9F12A8A17C}" type="presOf" srcId="{FA06F3C0-9D03-B047-A7A7-3E64382EC6B1}" destId="{AA198CE1-6D72-1945-9CE2-366F84906318}" srcOrd="0" destOrd="0" presId="urn:microsoft.com/office/officeart/2005/8/layout/vList3"/>
    <dgm:cxn modelId="{97E42AF2-4FEF-7742-983B-9EB89735C32C}" srcId="{8563E4EE-4272-C049-B312-917763C31E98}" destId="{2906A3A3-EF4A-3849-B366-BD08E184CCB0}" srcOrd="1" destOrd="0" parTransId="{B90EEC7C-29F0-E44B-84A5-1A8479442ECD}" sibTransId="{2BF35993-50A4-D544-90EF-EBE80A8F1942}"/>
    <dgm:cxn modelId="{EA0AF045-9F2D-0B4B-954E-F61D37EFB76E}" type="presParOf" srcId="{6FA5F9EE-0726-E44C-B5EE-1CF7A14134A5}" destId="{6BB84DB4-6258-E946-ABDD-EAEF20EA8A39}" srcOrd="0" destOrd="0" presId="urn:microsoft.com/office/officeart/2005/8/layout/vList3"/>
    <dgm:cxn modelId="{A2127FB5-ACD7-2342-9DF9-513F6B2C0DA5}" type="presParOf" srcId="{6BB84DB4-6258-E946-ABDD-EAEF20EA8A39}" destId="{3D51FBC7-8013-2B4D-9519-66C8D37339A7}" srcOrd="0" destOrd="0" presId="urn:microsoft.com/office/officeart/2005/8/layout/vList3"/>
    <dgm:cxn modelId="{BD8BA657-1E4F-D344-A41E-7F0D4BF536A7}" type="presParOf" srcId="{6BB84DB4-6258-E946-ABDD-EAEF20EA8A39}" destId="{AA198CE1-6D72-1945-9CE2-366F84906318}" srcOrd="1" destOrd="0" presId="urn:microsoft.com/office/officeart/2005/8/layout/vList3"/>
    <dgm:cxn modelId="{FDCE29D0-3BAD-8A4C-A96E-8FFBE2B4E461}" type="presParOf" srcId="{6FA5F9EE-0726-E44C-B5EE-1CF7A14134A5}" destId="{0A4D9F7A-55BC-764D-9247-1431C932C886}" srcOrd="1" destOrd="0" presId="urn:microsoft.com/office/officeart/2005/8/layout/vList3"/>
    <dgm:cxn modelId="{B8084606-F192-8443-B2F8-B08C2BF689F6}" type="presParOf" srcId="{6FA5F9EE-0726-E44C-B5EE-1CF7A14134A5}" destId="{C03258A4-CED6-954B-94C9-1F8474A9B892}" srcOrd="2" destOrd="0" presId="urn:microsoft.com/office/officeart/2005/8/layout/vList3"/>
    <dgm:cxn modelId="{9F40BB15-7FE1-2B42-8C22-3F4B22D990FB}" type="presParOf" srcId="{C03258A4-CED6-954B-94C9-1F8474A9B892}" destId="{255ED399-6762-2F4C-B56D-44545D93CDA6}" srcOrd="0" destOrd="0" presId="urn:microsoft.com/office/officeart/2005/8/layout/vList3"/>
    <dgm:cxn modelId="{68058E96-AC9F-FA40-A441-949A5CD2B90D}" type="presParOf" srcId="{C03258A4-CED6-954B-94C9-1F8474A9B892}" destId="{DEA37393-AD73-144C-AA00-418030B85711}" srcOrd="1" destOrd="0" presId="urn:microsoft.com/office/officeart/2005/8/layout/vList3"/>
    <dgm:cxn modelId="{D87A2FF2-19DE-E14A-A98A-85AAA7801901}" type="presParOf" srcId="{6FA5F9EE-0726-E44C-B5EE-1CF7A14134A5}" destId="{8FCB5965-A1F8-EB4F-9655-84C019D1F742}" srcOrd="3" destOrd="0" presId="urn:microsoft.com/office/officeart/2005/8/layout/vList3"/>
    <dgm:cxn modelId="{5CD872BB-3EF4-BB4A-A30B-E9B9F32BD9EA}" type="presParOf" srcId="{6FA5F9EE-0726-E44C-B5EE-1CF7A14134A5}" destId="{74721A2F-186B-F34A-AE3F-3E0F718DEA7C}" srcOrd="4" destOrd="0" presId="urn:microsoft.com/office/officeart/2005/8/layout/vList3"/>
    <dgm:cxn modelId="{0B976086-7C3E-E948-AAD3-30BC9399FA2A}" type="presParOf" srcId="{74721A2F-186B-F34A-AE3F-3E0F718DEA7C}" destId="{602FF643-267D-E343-9C20-F6D7E74FFC42}" srcOrd="0" destOrd="0" presId="urn:microsoft.com/office/officeart/2005/8/layout/vList3"/>
    <dgm:cxn modelId="{851A8A6C-B034-404B-B84B-62905DB48635}" type="presParOf" srcId="{74721A2F-186B-F34A-AE3F-3E0F718DEA7C}" destId="{589C080C-9C48-284F-9B59-29D015EAA075}" srcOrd="1" destOrd="0" presId="urn:microsoft.com/office/officeart/2005/8/layout/vList3"/>
    <dgm:cxn modelId="{E5E114D2-6DBE-3940-B59F-BB096D68124E}" type="presParOf" srcId="{6FA5F9EE-0726-E44C-B5EE-1CF7A14134A5}" destId="{40E17B83-1359-B641-A1C9-2F6CA593E26C}" srcOrd="5" destOrd="0" presId="urn:microsoft.com/office/officeart/2005/8/layout/vList3"/>
    <dgm:cxn modelId="{EEA0C8DC-CEF8-214B-B4CC-D1AE3042A4EF}" type="presParOf" srcId="{6FA5F9EE-0726-E44C-B5EE-1CF7A14134A5}" destId="{E8D735B1-C544-8740-81D5-66991161FEEF}" srcOrd="6" destOrd="0" presId="urn:microsoft.com/office/officeart/2005/8/layout/vList3"/>
    <dgm:cxn modelId="{E1775ACD-6C0A-A646-ADEE-BA21BC0FBFD0}" type="presParOf" srcId="{E8D735B1-C544-8740-81D5-66991161FEEF}" destId="{E0634585-ECCF-A14F-9951-C8A5AC2EF083}" srcOrd="0" destOrd="0" presId="urn:microsoft.com/office/officeart/2005/8/layout/vList3"/>
    <dgm:cxn modelId="{1563D0F7-D0D7-2E48-B936-534984B85D83}" type="presParOf" srcId="{E8D735B1-C544-8740-81D5-66991161FEEF}" destId="{AFFF06E1-BB9F-C54E-9F35-EA9BE00EEA06}" srcOrd="1" destOrd="0" presId="urn:microsoft.com/office/officeart/2005/8/layout/vList3"/>
    <dgm:cxn modelId="{539B1B64-0D4E-C145-AEF1-55CE993A0A1F}" type="presParOf" srcId="{6FA5F9EE-0726-E44C-B5EE-1CF7A14134A5}" destId="{9E6C6EE8-4114-C040-A107-E2E09B422477}" srcOrd="7" destOrd="0" presId="urn:microsoft.com/office/officeart/2005/8/layout/vList3"/>
    <dgm:cxn modelId="{961B2361-DB4D-FA4F-838E-0779EF81D8B9}" type="presParOf" srcId="{6FA5F9EE-0726-E44C-B5EE-1CF7A14134A5}" destId="{408B55E0-8700-DC4F-AFE2-96941C275946}" srcOrd="8" destOrd="0" presId="urn:microsoft.com/office/officeart/2005/8/layout/vList3"/>
    <dgm:cxn modelId="{6FDA67FC-2992-974A-8689-2DE35E445BDE}" type="presParOf" srcId="{408B55E0-8700-DC4F-AFE2-96941C275946}" destId="{F8B70E86-386C-3A47-A748-31521335FE27}" srcOrd="0" destOrd="0" presId="urn:microsoft.com/office/officeart/2005/8/layout/vList3"/>
    <dgm:cxn modelId="{5A1EA3E1-B7C1-1041-9162-39BC2B196602}" type="presParOf" srcId="{408B55E0-8700-DC4F-AFE2-96941C275946}" destId="{EF73172A-022B-F346-856F-8F03790B8B9B}" srcOrd="1" destOrd="0" presId="urn:microsoft.com/office/officeart/2005/8/layout/vList3"/>
  </dgm:cxnLst>
  <dgm:bg/>
  <dgm:whole/>
  <dgm:extLst>
    <a:ext uri="http://schemas.microsoft.com/office/drawing/2008/diagram">
      <dsp:dataModelExt xmlns:dsp="http://schemas.microsoft.com/office/drawing/2008/diagram" relId="rId32"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8563E4EE-4272-C049-B312-917763C31E98}" type="doc">
      <dgm:prSet loTypeId="urn:microsoft.com/office/officeart/2005/8/layout/vList3" loCatId="" qsTypeId="urn:microsoft.com/office/officeart/2005/8/quickstyle/simple1" qsCatId="simple" csTypeId="urn:microsoft.com/office/officeart/2005/8/colors/accent1_2" csCatId="accent1" phldr="1"/>
      <dgm:spPr/>
    </dgm:pt>
    <dgm:pt modelId="{83F04314-D689-C145-9A09-CF1B164D1C94}">
      <dgm:prSet phldrT="[Text]"/>
      <dgm:spPr>
        <a:solidFill>
          <a:schemeClr val="accent2"/>
        </a:solidFill>
      </dgm:spPr>
      <dgm:t>
        <a:bodyPr/>
        <a:lstStyle/>
        <a:p>
          <a:r>
            <a:rPr lang="en-US" dirty="0">
              <a:solidFill>
                <a:schemeClr val="tx1"/>
              </a:solidFill>
            </a:rPr>
            <a:t>Follow-up Commission (CSIVI)</a:t>
          </a:r>
        </a:p>
      </dgm:t>
    </dgm:pt>
    <dgm:pt modelId="{C2EDD149-9409-4E44-A220-022B1A710577}" type="sibTrans" cxnId="{87A9DF27-FEFC-8043-B7E2-F280AA956A52}">
      <dgm:prSet/>
      <dgm:spPr/>
      <dgm:t>
        <a:bodyPr/>
        <a:lstStyle/>
        <a:p>
          <a:endParaRPr lang="en-US"/>
        </a:p>
      </dgm:t>
    </dgm:pt>
    <dgm:pt modelId="{5CBE19D4-7C9E-AD40-BED3-17ADB6BCA912}" type="parTrans" cxnId="{87A9DF27-FEFC-8043-B7E2-F280AA956A52}">
      <dgm:prSet/>
      <dgm:spPr/>
      <dgm:t>
        <a:bodyPr/>
        <a:lstStyle/>
        <a:p>
          <a:endParaRPr lang="en-US"/>
        </a:p>
      </dgm:t>
    </dgm:pt>
    <dgm:pt modelId="{1C4681BD-1E11-104D-B249-BEF55145CE7B}">
      <dgm:prSet phldrT="[Text]"/>
      <dgm:spPr>
        <a:solidFill>
          <a:schemeClr val="accent2"/>
        </a:solidFill>
      </dgm:spPr>
      <dgm:t>
        <a:bodyPr/>
        <a:lstStyle/>
        <a:p>
          <a:r>
            <a:rPr lang="en-US" dirty="0">
              <a:solidFill>
                <a:schemeClr val="tx1"/>
              </a:solidFill>
            </a:rPr>
            <a:t>International observation</a:t>
          </a:r>
        </a:p>
      </dgm:t>
    </dgm:pt>
    <dgm:pt modelId="{CD621D26-0A8C-1543-94F6-5687D1CF8443}" type="parTrans" cxnId="{79972120-6CFF-7548-953A-A5B679F93167}">
      <dgm:prSet/>
      <dgm:spPr/>
      <dgm:t>
        <a:bodyPr/>
        <a:lstStyle/>
        <a:p>
          <a:endParaRPr lang="en-US"/>
        </a:p>
      </dgm:t>
    </dgm:pt>
    <dgm:pt modelId="{1B2AA2A7-6411-0448-90E5-5B2DAFCC7A72}" type="sibTrans" cxnId="{79972120-6CFF-7548-953A-A5B679F93167}">
      <dgm:prSet/>
      <dgm:spPr/>
      <dgm:t>
        <a:bodyPr/>
        <a:lstStyle/>
        <a:p>
          <a:endParaRPr lang="en-US"/>
        </a:p>
      </dgm:t>
    </dgm:pt>
    <dgm:pt modelId="{72A981F5-1889-DB48-9636-2A5A754A6AA9}">
      <dgm:prSet phldrT="[Text]"/>
      <dgm:spPr>
        <a:solidFill>
          <a:schemeClr val="accent2"/>
        </a:solidFill>
      </dgm:spPr>
      <dgm:t>
        <a:bodyPr/>
        <a:lstStyle/>
        <a:p>
          <a:r>
            <a:rPr lang="en-US" dirty="0">
              <a:solidFill>
                <a:schemeClr val="tx1"/>
              </a:solidFill>
            </a:rPr>
            <a:t>Dissemination</a:t>
          </a:r>
        </a:p>
      </dgm:t>
    </dgm:pt>
    <dgm:pt modelId="{C1E7777D-2139-D744-B647-29056F0D1ED0}" type="parTrans" cxnId="{DF8D5757-595B-F544-8230-0935149BB241}">
      <dgm:prSet/>
      <dgm:spPr/>
      <dgm:t>
        <a:bodyPr/>
        <a:lstStyle/>
        <a:p>
          <a:endParaRPr lang="en-US"/>
        </a:p>
      </dgm:t>
    </dgm:pt>
    <dgm:pt modelId="{C43226F4-FA4E-D346-8E49-D54A73F65E9E}" type="sibTrans" cxnId="{DF8D5757-595B-F544-8230-0935149BB241}">
      <dgm:prSet/>
      <dgm:spPr/>
      <dgm:t>
        <a:bodyPr/>
        <a:lstStyle/>
        <a:p>
          <a:endParaRPr lang="en-US"/>
        </a:p>
      </dgm:t>
    </dgm:pt>
    <dgm:pt modelId="{6FA5F9EE-0726-E44C-B5EE-1CF7A14134A5}" type="pres">
      <dgm:prSet presAssocID="{8563E4EE-4272-C049-B312-917763C31E98}" presName="linearFlow" presStyleCnt="0">
        <dgm:presLayoutVars>
          <dgm:dir/>
          <dgm:resizeHandles val="exact"/>
        </dgm:presLayoutVars>
      </dgm:prSet>
      <dgm:spPr/>
    </dgm:pt>
    <dgm:pt modelId="{3519C2C1-7F58-A241-9E1A-C5874588CC8C}" type="pres">
      <dgm:prSet presAssocID="{83F04314-D689-C145-9A09-CF1B164D1C94}" presName="composite" presStyleCnt="0"/>
      <dgm:spPr/>
    </dgm:pt>
    <dgm:pt modelId="{BF64B229-4F38-1442-A32F-CE8CFF124E3B}" type="pres">
      <dgm:prSet presAssocID="{83F04314-D689-C145-9A09-CF1B164D1C94}" presName="imgShp" presStyleLbl="fgImgPlace1" presStyleIdx="0" presStyleCnt="3"/>
      <dgm:spPr/>
    </dgm:pt>
    <dgm:pt modelId="{464C510D-AB60-B641-A694-C24ACB1032F4}" type="pres">
      <dgm:prSet presAssocID="{83F04314-D689-C145-9A09-CF1B164D1C94}" presName="txShp" presStyleLbl="node1" presStyleIdx="0" presStyleCnt="3">
        <dgm:presLayoutVars>
          <dgm:bulletEnabled val="1"/>
        </dgm:presLayoutVars>
      </dgm:prSet>
      <dgm:spPr/>
    </dgm:pt>
    <dgm:pt modelId="{926A1F4C-1469-3843-AF99-DEDFDF06CECA}" type="pres">
      <dgm:prSet presAssocID="{C2EDD149-9409-4E44-A220-022B1A710577}" presName="spacing" presStyleCnt="0"/>
      <dgm:spPr/>
    </dgm:pt>
    <dgm:pt modelId="{A2D9D835-5084-494E-9CB0-3E619F0D53B7}" type="pres">
      <dgm:prSet presAssocID="{1C4681BD-1E11-104D-B249-BEF55145CE7B}" presName="composite" presStyleCnt="0"/>
      <dgm:spPr/>
    </dgm:pt>
    <dgm:pt modelId="{03553177-3A46-5249-B1DB-7C66ECC7C4A5}" type="pres">
      <dgm:prSet presAssocID="{1C4681BD-1E11-104D-B249-BEF55145CE7B}" presName="imgShp" presStyleLbl="fgImgPlace1" presStyleIdx="1" presStyleCnt="3"/>
      <dgm:spPr/>
    </dgm:pt>
    <dgm:pt modelId="{91B495E3-7F93-9E40-87B2-B4BCAF7F9F11}" type="pres">
      <dgm:prSet presAssocID="{1C4681BD-1E11-104D-B249-BEF55145CE7B}" presName="txShp" presStyleLbl="node1" presStyleIdx="1" presStyleCnt="3">
        <dgm:presLayoutVars>
          <dgm:bulletEnabled val="1"/>
        </dgm:presLayoutVars>
      </dgm:prSet>
      <dgm:spPr/>
    </dgm:pt>
    <dgm:pt modelId="{36D611BB-873D-3D42-A7FC-3BF7C70D4912}" type="pres">
      <dgm:prSet presAssocID="{1B2AA2A7-6411-0448-90E5-5B2DAFCC7A72}" presName="spacing" presStyleCnt="0"/>
      <dgm:spPr/>
    </dgm:pt>
    <dgm:pt modelId="{105712F4-9198-C84D-8643-1A45E0548C64}" type="pres">
      <dgm:prSet presAssocID="{72A981F5-1889-DB48-9636-2A5A754A6AA9}" presName="composite" presStyleCnt="0"/>
      <dgm:spPr/>
    </dgm:pt>
    <dgm:pt modelId="{D750675A-5E92-1A40-B8F7-7FB13DCD9953}" type="pres">
      <dgm:prSet presAssocID="{72A981F5-1889-DB48-9636-2A5A754A6AA9}" presName="imgShp" presStyleLbl="fgImgPlace1" presStyleIdx="2" presStyleCnt="3"/>
      <dgm:spPr/>
    </dgm:pt>
    <dgm:pt modelId="{4B5E2561-9A7B-5D49-9CD0-ABC47F2B558B}" type="pres">
      <dgm:prSet presAssocID="{72A981F5-1889-DB48-9636-2A5A754A6AA9}" presName="txShp" presStyleLbl="node1" presStyleIdx="2" presStyleCnt="3">
        <dgm:presLayoutVars>
          <dgm:bulletEnabled val="1"/>
        </dgm:presLayoutVars>
      </dgm:prSet>
      <dgm:spPr/>
    </dgm:pt>
  </dgm:ptLst>
  <dgm:cxnLst>
    <dgm:cxn modelId="{79972120-6CFF-7548-953A-A5B679F93167}" srcId="{8563E4EE-4272-C049-B312-917763C31E98}" destId="{1C4681BD-1E11-104D-B249-BEF55145CE7B}" srcOrd="1" destOrd="0" parTransId="{CD621D26-0A8C-1543-94F6-5687D1CF8443}" sibTransId="{1B2AA2A7-6411-0448-90E5-5B2DAFCC7A72}"/>
    <dgm:cxn modelId="{848C9525-AB39-FB42-B2E5-5C9D5A3747BA}" type="presOf" srcId="{83F04314-D689-C145-9A09-CF1B164D1C94}" destId="{464C510D-AB60-B641-A694-C24ACB1032F4}" srcOrd="0" destOrd="0" presId="urn:microsoft.com/office/officeart/2005/8/layout/vList3"/>
    <dgm:cxn modelId="{87A9DF27-FEFC-8043-B7E2-F280AA956A52}" srcId="{8563E4EE-4272-C049-B312-917763C31E98}" destId="{83F04314-D689-C145-9A09-CF1B164D1C94}" srcOrd="0" destOrd="0" parTransId="{5CBE19D4-7C9E-AD40-BED3-17ADB6BCA912}" sibTransId="{C2EDD149-9409-4E44-A220-022B1A710577}"/>
    <dgm:cxn modelId="{7F5FF43D-2B13-834E-9128-3E4811065807}" type="presOf" srcId="{1C4681BD-1E11-104D-B249-BEF55145CE7B}" destId="{91B495E3-7F93-9E40-87B2-B4BCAF7F9F11}" srcOrd="0" destOrd="0" presId="urn:microsoft.com/office/officeart/2005/8/layout/vList3"/>
    <dgm:cxn modelId="{DF8D5757-595B-F544-8230-0935149BB241}" srcId="{8563E4EE-4272-C049-B312-917763C31E98}" destId="{72A981F5-1889-DB48-9636-2A5A754A6AA9}" srcOrd="2" destOrd="0" parTransId="{C1E7777D-2139-D744-B647-29056F0D1ED0}" sibTransId="{C43226F4-FA4E-D346-8E49-D54A73F65E9E}"/>
    <dgm:cxn modelId="{2E2098A3-2E5F-7F43-8F41-14C29642EE4A}" type="presOf" srcId="{8563E4EE-4272-C049-B312-917763C31E98}" destId="{6FA5F9EE-0726-E44C-B5EE-1CF7A14134A5}" srcOrd="0" destOrd="0" presId="urn:microsoft.com/office/officeart/2005/8/layout/vList3"/>
    <dgm:cxn modelId="{D208FDC6-C7F8-B741-8041-478FD35EE34A}" type="presOf" srcId="{72A981F5-1889-DB48-9636-2A5A754A6AA9}" destId="{4B5E2561-9A7B-5D49-9CD0-ABC47F2B558B}" srcOrd="0" destOrd="0" presId="urn:microsoft.com/office/officeart/2005/8/layout/vList3"/>
    <dgm:cxn modelId="{D0C5C95E-FA8B-1046-B598-D0B215B33DE2}" type="presParOf" srcId="{6FA5F9EE-0726-E44C-B5EE-1CF7A14134A5}" destId="{3519C2C1-7F58-A241-9E1A-C5874588CC8C}" srcOrd="0" destOrd="0" presId="urn:microsoft.com/office/officeart/2005/8/layout/vList3"/>
    <dgm:cxn modelId="{3287F5C9-53E1-8A44-BB01-B7C86688F2E3}" type="presParOf" srcId="{3519C2C1-7F58-A241-9E1A-C5874588CC8C}" destId="{BF64B229-4F38-1442-A32F-CE8CFF124E3B}" srcOrd="0" destOrd="0" presId="urn:microsoft.com/office/officeart/2005/8/layout/vList3"/>
    <dgm:cxn modelId="{DA7ADDF6-E207-9D45-B993-7CB4F2525044}" type="presParOf" srcId="{3519C2C1-7F58-A241-9E1A-C5874588CC8C}" destId="{464C510D-AB60-B641-A694-C24ACB1032F4}" srcOrd="1" destOrd="0" presId="urn:microsoft.com/office/officeart/2005/8/layout/vList3"/>
    <dgm:cxn modelId="{75296130-33D9-0043-BA5D-A0CC69CFFF18}" type="presParOf" srcId="{6FA5F9EE-0726-E44C-B5EE-1CF7A14134A5}" destId="{926A1F4C-1469-3843-AF99-DEDFDF06CECA}" srcOrd="1" destOrd="0" presId="urn:microsoft.com/office/officeart/2005/8/layout/vList3"/>
    <dgm:cxn modelId="{6F2DB82D-D10C-0448-8CD2-16B42EB867D6}" type="presParOf" srcId="{6FA5F9EE-0726-E44C-B5EE-1CF7A14134A5}" destId="{A2D9D835-5084-494E-9CB0-3E619F0D53B7}" srcOrd="2" destOrd="0" presId="urn:microsoft.com/office/officeart/2005/8/layout/vList3"/>
    <dgm:cxn modelId="{9D3A5A97-C847-ED45-8A1E-62827A8886FA}" type="presParOf" srcId="{A2D9D835-5084-494E-9CB0-3E619F0D53B7}" destId="{03553177-3A46-5249-B1DB-7C66ECC7C4A5}" srcOrd="0" destOrd="0" presId="urn:microsoft.com/office/officeart/2005/8/layout/vList3"/>
    <dgm:cxn modelId="{ABBEABB7-1515-E04B-A413-857B991CFAB8}" type="presParOf" srcId="{A2D9D835-5084-494E-9CB0-3E619F0D53B7}" destId="{91B495E3-7F93-9E40-87B2-B4BCAF7F9F11}" srcOrd="1" destOrd="0" presId="urn:microsoft.com/office/officeart/2005/8/layout/vList3"/>
    <dgm:cxn modelId="{41D822FA-EA8F-9747-B69A-EE9DFA053E44}" type="presParOf" srcId="{6FA5F9EE-0726-E44C-B5EE-1CF7A14134A5}" destId="{36D611BB-873D-3D42-A7FC-3BF7C70D4912}" srcOrd="3" destOrd="0" presId="urn:microsoft.com/office/officeart/2005/8/layout/vList3"/>
    <dgm:cxn modelId="{B31139D1-66D6-3F41-AB4D-D1E82BC0201A}" type="presParOf" srcId="{6FA5F9EE-0726-E44C-B5EE-1CF7A14134A5}" destId="{105712F4-9198-C84D-8643-1A45E0548C64}" srcOrd="4" destOrd="0" presId="urn:microsoft.com/office/officeart/2005/8/layout/vList3"/>
    <dgm:cxn modelId="{5458119E-5516-ED4F-82EC-E65669A14375}" type="presParOf" srcId="{105712F4-9198-C84D-8643-1A45E0548C64}" destId="{D750675A-5E92-1A40-B8F7-7FB13DCD9953}" srcOrd="0" destOrd="0" presId="urn:microsoft.com/office/officeart/2005/8/layout/vList3"/>
    <dgm:cxn modelId="{A8102C38-2A73-7742-9D05-20C028E3FA2E}" type="presParOf" srcId="{105712F4-9198-C84D-8643-1A45E0548C64}" destId="{4B5E2561-9A7B-5D49-9CD0-ABC47F2B558B}" srcOrd="1" destOrd="0" presId="urn:microsoft.com/office/officeart/2005/8/layout/vList3"/>
  </dgm:cxnLst>
  <dgm:bg/>
  <dgm:whole/>
  <dgm:extLst>
    <a:ext uri="http://schemas.microsoft.com/office/drawing/2008/diagram">
      <dsp:dataModelExt xmlns:dsp="http://schemas.microsoft.com/office/drawing/2008/diagram" relId="rId37"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72079C24-7DE7-6F4E-8B6E-CE6C66365B82}" type="doc">
      <dgm:prSet loTypeId="urn:microsoft.com/office/officeart/2005/8/layout/cycle6" loCatId="" qsTypeId="urn:microsoft.com/office/officeart/2005/8/quickstyle/simple1" qsCatId="simple" csTypeId="urn:microsoft.com/office/officeart/2005/8/colors/accent1_2" csCatId="accent1" phldr="1"/>
      <dgm:spPr/>
      <dgm:t>
        <a:bodyPr/>
        <a:lstStyle/>
        <a:p>
          <a:endParaRPr lang="en-US"/>
        </a:p>
      </dgm:t>
    </dgm:pt>
    <dgm:pt modelId="{F96D55DA-B6A7-5240-BB72-DFA82D6E1132}">
      <dgm:prSet phldrT="[Text]"/>
      <dgm:spPr>
        <a:solidFill>
          <a:srgbClr val="7C2158"/>
        </a:solidFill>
      </dgm:spPr>
      <dgm:t>
        <a:bodyPr/>
        <a:lstStyle/>
        <a:p>
          <a:r>
            <a:rPr lang="en-US" dirty="0"/>
            <a:t>1. Comprehensive Rural Reform</a:t>
          </a:r>
        </a:p>
      </dgm:t>
    </dgm:pt>
    <dgm:pt modelId="{CD53F55F-9E89-0C43-82F4-40A6F8039159}" type="parTrans" cxnId="{DAB43CEB-864E-E14A-A57D-182FEFA7DD49}">
      <dgm:prSet/>
      <dgm:spPr/>
      <dgm:t>
        <a:bodyPr/>
        <a:lstStyle/>
        <a:p>
          <a:endParaRPr lang="en-US"/>
        </a:p>
      </dgm:t>
    </dgm:pt>
    <dgm:pt modelId="{7075A23B-B9C6-5246-A4DE-E3FA7ED9F346}" type="sibTrans" cxnId="{DAB43CEB-864E-E14A-A57D-182FEFA7DD49}">
      <dgm:prSet/>
      <dgm:spPr/>
      <dgm:t>
        <a:bodyPr/>
        <a:lstStyle/>
        <a:p>
          <a:endParaRPr lang="en-US"/>
        </a:p>
      </dgm:t>
    </dgm:pt>
    <dgm:pt modelId="{210C2908-85AA-644C-9252-36E9A5CFEE42}">
      <dgm:prSet phldrT="[Text]"/>
      <dgm:spPr>
        <a:solidFill>
          <a:srgbClr val="7C2158"/>
        </a:solidFill>
      </dgm:spPr>
      <dgm:t>
        <a:bodyPr/>
        <a:lstStyle/>
        <a:p>
          <a:r>
            <a:rPr lang="en-US" dirty="0"/>
            <a:t>3. End of the Conflict</a:t>
          </a:r>
        </a:p>
      </dgm:t>
    </dgm:pt>
    <dgm:pt modelId="{BD402B03-4D78-B748-BE5D-8E27DD794E41}" type="parTrans" cxnId="{28BC8D54-C0D7-DD4E-A01B-D5B5592AC29F}">
      <dgm:prSet/>
      <dgm:spPr/>
      <dgm:t>
        <a:bodyPr/>
        <a:lstStyle/>
        <a:p>
          <a:endParaRPr lang="en-US"/>
        </a:p>
      </dgm:t>
    </dgm:pt>
    <dgm:pt modelId="{876F2C52-0144-F840-8394-95619C880F4B}" type="sibTrans" cxnId="{28BC8D54-C0D7-DD4E-A01B-D5B5592AC29F}">
      <dgm:prSet/>
      <dgm:spPr/>
      <dgm:t>
        <a:bodyPr/>
        <a:lstStyle/>
        <a:p>
          <a:endParaRPr lang="en-US"/>
        </a:p>
      </dgm:t>
    </dgm:pt>
    <dgm:pt modelId="{65182790-BFD3-4845-904E-B753F45ACE09}">
      <dgm:prSet phldrT="[Text]"/>
      <dgm:spPr>
        <a:solidFill>
          <a:srgbClr val="7C2158"/>
        </a:solidFill>
      </dgm:spPr>
      <dgm:t>
        <a:bodyPr/>
        <a:lstStyle/>
        <a:p>
          <a:r>
            <a:rPr lang="en-US" dirty="0"/>
            <a:t>4. Solution to the Problem of Illicit Drugs</a:t>
          </a:r>
        </a:p>
      </dgm:t>
    </dgm:pt>
    <dgm:pt modelId="{DC2D0642-768A-1B4B-BB5D-C704539230A5}" type="parTrans" cxnId="{C75379B6-066D-0A4B-BFC6-170DB7B5B576}">
      <dgm:prSet/>
      <dgm:spPr/>
      <dgm:t>
        <a:bodyPr/>
        <a:lstStyle/>
        <a:p>
          <a:endParaRPr lang="en-US"/>
        </a:p>
      </dgm:t>
    </dgm:pt>
    <dgm:pt modelId="{21BE9E0D-AED9-B34C-9BA0-EC9E1FE1739F}" type="sibTrans" cxnId="{C75379B6-066D-0A4B-BFC6-170DB7B5B576}">
      <dgm:prSet/>
      <dgm:spPr/>
      <dgm:t>
        <a:bodyPr/>
        <a:lstStyle/>
        <a:p>
          <a:endParaRPr lang="en-US"/>
        </a:p>
      </dgm:t>
    </dgm:pt>
    <dgm:pt modelId="{24E15261-CF3C-5749-850C-A4117CADC357}">
      <dgm:prSet phldrT="[Text]"/>
      <dgm:spPr>
        <a:solidFill>
          <a:srgbClr val="7C2158"/>
        </a:solidFill>
      </dgm:spPr>
      <dgm:t>
        <a:bodyPr/>
        <a:lstStyle/>
        <a:p>
          <a:r>
            <a:rPr lang="en-US" dirty="0"/>
            <a:t>5. Victims</a:t>
          </a:r>
        </a:p>
      </dgm:t>
    </dgm:pt>
    <dgm:pt modelId="{5B07FE40-91CD-EB43-A2ED-0888C7B074A8}" type="parTrans" cxnId="{8965C9A1-4BC6-4B4A-8EC2-D410E7BB82ED}">
      <dgm:prSet/>
      <dgm:spPr/>
      <dgm:t>
        <a:bodyPr/>
        <a:lstStyle/>
        <a:p>
          <a:endParaRPr lang="en-US"/>
        </a:p>
      </dgm:t>
    </dgm:pt>
    <dgm:pt modelId="{C8BCEE43-BB83-AD4D-A3EA-A69D57DBD72A}" type="sibTrans" cxnId="{8965C9A1-4BC6-4B4A-8EC2-D410E7BB82ED}">
      <dgm:prSet/>
      <dgm:spPr/>
      <dgm:t>
        <a:bodyPr/>
        <a:lstStyle/>
        <a:p>
          <a:endParaRPr lang="en-US"/>
        </a:p>
      </dgm:t>
    </dgm:pt>
    <dgm:pt modelId="{11BFD898-E81D-6943-802B-8C27F8707BF1}">
      <dgm:prSet phldrT="[Text]"/>
      <dgm:spPr>
        <a:solidFill>
          <a:srgbClr val="7C2158"/>
        </a:solidFill>
      </dgm:spPr>
      <dgm:t>
        <a:bodyPr/>
        <a:lstStyle/>
        <a:p>
          <a:r>
            <a:rPr lang="en-US" dirty="0"/>
            <a:t>6. Implementation</a:t>
          </a:r>
        </a:p>
      </dgm:t>
    </dgm:pt>
    <dgm:pt modelId="{2E607B37-3518-134B-B236-CBFF15A55AC4}" type="parTrans" cxnId="{AE182156-EC7F-0846-8662-84E29C893D72}">
      <dgm:prSet/>
      <dgm:spPr/>
      <dgm:t>
        <a:bodyPr/>
        <a:lstStyle/>
        <a:p>
          <a:endParaRPr lang="en-US"/>
        </a:p>
      </dgm:t>
    </dgm:pt>
    <dgm:pt modelId="{E6712C17-67FB-374B-BFFE-F01B39F853E5}" type="sibTrans" cxnId="{AE182156-EC7F-0846-8662-84E29C893D72}">
      <dgm:prSet/>
      <dgm:spPr/>
      <dgm:t>
        <a:bodyPr/>
        <a:lstStyle/>
        <a:p>
          <a:endParaRPr lang="en-US"/>
        </a:p>
      </dgm:t>
    </dgm:pt>
    <dgm:pt modelId="{416D394C-DE31-BC4A-A4F9-047D774A688A}">
      <dgm:prSet custT="1"/>
      <dgm:spPr>
        <a:solidFill>
          <a:srgbClr val="7C2158"/>
        </a:solidFill>
      </dgm:spPr>
      <dgm:t>
        <a:bodyPr/>
        <a:lstStyle/>
        <a:p>
          <a:r>
            <a:rPr lang="en-US" sz="1600" dirty="0"/>
            <a:t>2. Political Participation</a:t>
          </a:r>
        </a:p>
      </dgm:t>
    </dgm:pt>
    <dgm:pt modelId="{9659EB14-2D9D-3E4A-8C9B-513E751A177F}" type="parTrans" cxnId="{28896452-31CE-424B-A9C8-88C4C8A2D6A0}">
      <dgm:prSet/>
      <dgm:spPr/>
      <dgm:t>
        <a:bodyPr/>
        <a:lstStyle/>
        <a:p>
          <a:endParaRPr lang="en-US"/>
        </a:p>
      </dgm:t>
    </dgm:pt>
    <dgm:pt modelId="{E4963B12-36B4-4A4B-97A4-2E8F0CB1D77D}" type="sibTrans" cxnId="{28896452-31CE-424B-A9C8-88C4C8A2D6A0}">
      <dgm:prSet/>
      <dgm:spPr/>
      <dgm:t>
        <a:bodyPr/>
        <a:lstStyle/>
        <a:p>
          <a:endParaRPr lang="en-US"/>
        </a:p>
      </dgm:t>
    </dgm:pt>
    <dgm:pt modelId="{15E673F1-BF47-A64C-8775-74D360655A9A}" type="pres">
      <dgm:prSet presAssocID="{72079C24-7DE7-6F4E-8B6E-CE6C66365B82}" presName="cycle" presStyleCnt="0">
        <dgm:presLayoutVars>
          <dgm:dir/>
          <dgm:resizeHandles val="exact"/>
        </dgm:presLayoutVars>
      </dgm:prSet>
      <dgm:spPr/>
    </dgm:pt>
    <dgm:pt modelId="{FBB36646-3315-E641-AB94-5C1F764BFC30}" type="pres">
      <dgm:prSet presAssocID="{F96D55DA-B6A7-5240-BB72-DFA82D6E1132}" presName="node" presStyleLbl="node1" presStyleIdx="0" presStyleCnt="6">
        <dgm:presLayoutVars>
          <dgm:bulletEnabled val="1"/>
        </dgm:presLayoutVars>
      </dgm:prSet>
      <dgm:spPr/>
    </dgm:pt>
    <dgm:pt modelId="{4C49491B-7798-8C42-A0FB-1C910C0FAD62}" type="pres">
      <dgm:prSet presAssocID="{F96D55DA-B6A7-5240-BB72-DFA82D6E1132}" presName="spNode" presStyleCnt="0"/>
      <dgm:spPr/>
    </dgm:pt>
    <dgm:pt modelId="{C6655462-C878-0140-9CA6-0DC1F8C05324}" type="pres">
      <dgm:prSet presAssocID="{7075A23B-B9C6-5246-A4DE-E3FA7ED9F346}" presName="sibTrans" presStyleLbl="sibTrans1D1" presStyleIdx="0" presStyleCnt="6"/>
      <dgm:spPr/>
    </dgm:pt>
    <dgm:pt modelId="{DDA079C6-0188-5540-8BE7-F6B6F440D68E}" type="pres">
      <dgm:prSet presAssocID="{416D394C-DE31-BC4A-A4F9-047D774A688A}" presName="node" presStyleLbl="node1" presStyleIdx="1" presStyleCnt="6" custScaleX="143939" custScaleY="159743" custRadScaleRad="101165" custRadScaleInc="31334">
        <dgm:presLayoutVars>
          <dgm:bulletEnabled val="1"/>
        </dgm:presLayoutVars>
      </dgm:prSet>
      <dgm:spPr/>
    </dgm:pt>
    <dgm:pt modelId="{8EA73488-0598-C04C-9F07-B34FE0DD9DCD}" type="pres">
      <dgm:prSet presAssocID="{416D394C-DE31-BC4A-A4F9-047D774A688A}" presName="spNode" presStyleCnt="0"/>
      <dgm:spPr/>
    </dgm:pt>
    <dgm:pt modelId="{C251B28F-DB53-EC40-B188-F47841644B2B}" type="pres">
      <dgm:prSet presAssocID="{E4963B12-36B4-4A4B-97A4-2E8F0CB1D77D}" presName="sibTrans" presStyleLbl="sibTrans1D1" presStyleIdx="1" presStyleCnt="6"/>
      <dgm:spPr/>
    </dgm:pt>
    <dgm:pt modelId="{459E7E43-1FD2-2F4D-9D6B-48821B31DB43}" type="pres">
      <dgm:prSet presAssocID="{210C2908-85AA-644C-9252-36E9A5CFEE42}" presName="node" presStyleLbl="node1" presStyleIdx="2" presStyleCnt="6">
        <dgm:presLayoutVars>
          <dgm:bulletEnabled val="1"/>
        </dgm:presLayoutVars>
      </dgm:prSet>
      <dgm:spPr/>
    </dgm:pt>
    <dgm:pt modelId="{DD1A8300-424F-344E-8367-D3461B2E0094}" type="pres">
      <dgm:prSet presAssocID="{210C2908-85AA-644C-9252-36E9A5CFEE42}" presName="spNode" presStyleCnt="0"/>
      <dgm:spPr/>
    </dgm:pt>
    <dgm:pt modelId="{8C56C0C6-AFAF-4C45-A2FD-A35A417D1573}" type="pres">
      <dgm:prSet presAssocID="{876F2C52-0144-F840-8394-95619C880F4B}" presName="sibTrans" presStyleLbl="sibTrans1D1" presStyleIdx="2" presStyleCnt="6"/>
      <dgm:spPr/>
    </dgm:pt>
    <dgm:pt modelId="{3E4BF288-704A-8641-85B5-F301C1024A7B}" type="pres">
      <dgm:prSet presAssocID="{65182790-BFD3-4845-904E-B753F45ACE09}" presName="node" presStyleLbl="node1" presStyleIdx="3" presStyleCnt="6">
        <dgm:presLayoutVars>
          <dgm:bulletEnabled val="1"/>
        </dgm:presLayoutVars>
      </dgm:prSet>
      <dgm:spPr/>
    </dgm:pt>
    <dgm:pt modelId="{A757A4A3-5E1D-2048-A9BE-53421EDFE051}" type="pres">
      <dgm:prSet presAssocID="{65182790-BFD3-4845-904E-B753F45ACE09}" presName="spNode" presStyleCnt="0"/>
      <dgm:spPr/>
    </dgm:pt>
    <dgm:pt modelId="{BB04E74C-8AEC-F745-A1C1-F1C36A02EF4A}" type="pres">
      <dgm:prSet presAssocID="{21BE9E0D-AED9-B34C-9BA0-EC9E1FE1739F}" presName="sibTrans" presStyleLbl="sibTrans1D1" presStyleIdx="3" presStyleCnt="6"/>
      <dgm:spPr/>
    </dgm:pt>
    <dgm:pt modelId="{094D64F7-929C-6447-B4CB-4C808263BAAE}" type="pres">
      <dgm:prSet presAssocID="{24E15261-CF3C-5749-850C-A4117CADC357}" presName="node" presStyleLbl="node1" presStyleIdx="4" presStyleCnt="6">
        <dgm:presLayoutVars>
          <dgm:bulletEnabled val="1"/>
        </dgm:presLayoutVars>
      </dgm:prSet>
      <dgm:spPr/>
    </dgm:pt>
    <dgm:pt modelId="{F519CF08-AE4C-0C4C-9609-20BBAC70ADEC}" type="pres">
      <dgm:prSet presAssocID="{24E15261-CF3C-5749-850C-A4117CADC357}" presName="spNode" presStyleCnt="0"/>
      <dgm:spPr/>
    </dgm:pt>
    <dgm:pt modelId="{AE516199-6270-074F-92B6-C411721498DD}" type="pres">
      <dgm:prSet presAssocID="{C8BCEE43-BB83-AD4D-A3EA-A69D57DBD72A}" presName="sibTrans" presStyleLbl="sibTrans1D1" presStyleIdx="4" presStyleCnt="6"/>
      <dgm:spPr/>
    </dgm:pt>
    <dgm:pt modelId="{82CF9B45-4111-B042-BB77-C80A1AD0E66D}" type="pres">
      <dgm:prSet presAssocID="{11BFD898-E81D-6943-802B-8C27F8707BF1}" presName="node" presStyleLbl="node1" presStyleIdx="5" presStyleCnt="6" custRadScaleRad="98784" custRadScaleInc="-12009">
        <dgm:presLayoutVars>
          <dgm:bulletEnabled val="1"/>
        </dgm:presLayoutVars>
      </dgm:prSet>
      <dgm:spPr/>
    </dgm:pt>
    <dgm:pt modelId="{97F8645F-4E82-8645-8755-B2AC697FB5BE}" type="pres">
      <dgm:prSet presAssocID="{11BFD898-E81D-6943-802B-8C27F8707BF1}" presName="spNode" presStyleCnt="0"/>
      <dgm:spPr/>
    </dgm:pt>
    <dgm:pt modelId="{0042C01A-4339-E245-BF7D-BC419E7C269C}" type="pres">
      <dgm:prSet presAssocID="{E6712C17-67FB-374B-BFFE-F01B39F853E5}" presName="sibTrans" presStyleLbl="sibTrans1D1" presStyleIdx="5" presStyleCnt="6"/>
      <dgm:spPr/>
    </dgm:pt>
  </dgm:ptLst>
  <dgm:cxnLst>
    <dgm:cxn modelId="{45DB0B02-0F04-CF48-BA66-75C94A146C9C}" type="presOf" srcId="{416D394C-DE31-BC4A-A4F9-047D774A688A}" destId="{DDA079C6-0188-5540-8BE7-F6B6F440D68E}" srcOrd="0" destOrd="0" presId="urn:microsoft.com/office/officeart/2005/8/layout/cycle6"/>
    <dgm:cxn modelId="{0B36B54E-955A-C14B-A2D6-AEA8FAA7D6E2}" type="presOf" srcId="{11BFD898-E81D-6943-802B-8C27F8707BF1}" destId="{82CF9B45-4111-B042-BB77-C80A1AD0E66D}" srcOrd="0" destOrd="0" presId="urn:microsoft.com/office/officeart/2005/8/layout/cycle6"/>
    <dgm:cxn modelId="{28896452-31CE-424B-A9C8-88C4C8A2D6A0}" srcId="{72079C24-7DE7-6F4E-8B6E-CE6C66365B82}" destId="{416D394C-DE31-BC4A-A4F9-047D774A688A}" srcOrd="1" destOrd="0" parTransId="{9659EB14-2D9D-3E4A-8C9B-513E751A177F}" sibTransId="{E4963B12-36B4-4A4B-97A4-2E8F0CB1D77D}"/>
    <dgm:cxn modelId="{28BC8D54-C0D7-DD4E-A01B-D5B5592AC29F}" srcId="{72079C24-7DE7-6F4E-8B6E-CE6C66365B82}" destId="{210C2908-85AA-644C-9252-36E9A5CFEE42}" srcOrd="2" destOrd="0" parTransId="{BD402B03-4D78-B748-BE5D-8E27DD794E41}" sibTransId="{876F2C52-0144-F840-8394-95619C880F4B}"/>
    <dgm:cxn modelId="{AE182156-EC7F-0846-8662-84E29C893D72}" srcId="{72079C24-7DE7-6F4E-8B6E-CE6C66365B82}" destId="{11BFD898-E81D-6943-802B-8C27F8707BF1}" srcOrd="5" destOrd="0" parTransId="{2E607B37-3518-134B-B236-CBFF15A55AC4}" sibTransId="{E6712C17-67FB-374B-BFFE-F01B39F853E5}"/>
    <dgm:cxn modelId="{BBABF75B-2076-EF4E-9376-F2A6D9749565}" type="presOf" srcId="{24E15261-CF3C-5749-850C-A4117CADC357}" destId="{094D64F7-929C-6447-B4CB-4C808263BAAE}" srcOrd="0" destOrd="0" presId="urn:microsoft.com/office/officeart/2005/8/layout/cycle6"/>
    <dgm:cxn modelId="{EEB62A78-43B9-154B-A058-7AC658B98C3A}" type="presOf" srcId="{C8BCEE43-BB83-AD4D-A3EA-A69D57DBD72A}" destId="{AE516199-6270-074F-92B6-C411721498DD}" srcOrd="0" destOrd="0" presId="urn:microsoft.com/office/officeart/2005/8/layout/cycle6"/>
    <dgm:cxn modelId="{A33CFE82-D0DC-E74F-862C-D9F09216ADC3}" type="presOf" srcId="{7075A23B-B9C6-5246-A4DE-E3FA7ED9F346}" destId="{C6655462-C878-0140-9CA6-0DC1F8C05324}" srcOrd="0" destOrd="0" presId="urn:microsoft.com/office/officeart/2005/8/layout/cycle6"/>
    <dgm:cxn modelId="{32334B88-2CAC-2341-AB89-85113C663E96}" type="presOf" srcId="{65182790-BFD3-4845-904E-B753F45ACE09}" destId="{3E4BF288-704A-8641-85B5-F301C1024A7B}" srcOrd="0" destOrd="0" presId="urn:microsoft.com/office/officeart/2005/8/layout/cycle6"/>
    <dgm:cxn modelId="{9D9AC08F-2C2F-7E49-9263-A7BDF59CAAFA}" type="presOf" srcId="{E6712C17-67FB-374B-BFFE-F01B39F853E5}" destId="{0042C01A-4339-E245-BF7D-BC419E7C269C}" srcOrd="0" destOrd="0" presId="urn:microsoft.com/office/officeart/2005/8/layout/cycle6"/>
    <dgm:cxn modelId="{8965C9A1-4BC6-4B4A-8EC2-D410E7BB82ED}" srcId="{72079C24-7DE7-6F4E-8B6E-CE6C66365B82}" destId="{24E15261-CF3C-5749-850C-A4117CADC357}" srcOrd="4" destOrd="0" parTransId="{5B07FE40-91CD-EB43-A2ED-0888C7B074A8}" sibTransId="{C8BCEE43-BB83-AD4D-A3EA-A69D57DBD72A}"/>
    <dgm:cxn modelId="{DAF135A3-77DD-7349-A78D-56A72B300AF6}" type="presOf" srcId="{72079C24-7DE7-6F4E-8B6E-CE6C66365B82}" destId="{15E673F1-BF47-A64C-8775-74D360655A9A}" srcOrd="0" destOrd="0" presId="urn:microsoft.com/office/officeart/2005/8/layout/cycle6"/>
    <dgm:cxn modelId="{C75379B6-066D-0A4B-BFC6-170DB7B5B576}" srcId="{72079C24-7DE7-6F4E-8B6E-CE6C66365B82}" destId="{65182790-BFD3-4845-904E-B753F45ACE09}" srcOrd="3" destOrd="0" parTransId="{DC2D0642-768A-1B4B-BB5D-C704539230A5}" sibTransId="{21BE9E0D-AED9-B34C-9BA0-EC9E1FE1739F}"/>
    <dgm:cxn modelId="{8EA407C0-1609-5D4B-A832-557BBACFD558}" type="presOf" srcId="{876F2C52-0144-F840-8394-95619C880F4B}" destId="{8C56C0C6-AFAF-4C45-A2FD-A35A417D1573}" srcOrd="0" destOrd="0" presId="urn:microsoft.com/office/officeart/2005/8/layout/cycle6"/>
    <dgm:cxn modelId="{DAB43CEB-864E-E14A-A57D-182FEFA7DD49}" srcId="{72079C24-7DE7-6F4E-8B6E-CE6C66365B82}" destId="{F96D55DA-B6A7-5240-BB72-DFA82D6E1132}" srcOrd="0" destOrd="0" parTransId="{CD53F55F-9E89-0C43-82F4-40A6F8039159}" sibTransId="{7075A23B-B9C6-5246-A4DE-E3FA7ED9F346}"/>
    <dgm:cxn modelId="{55ADE7EF-F8D9-8D41-A0AB-0413F9DA1A18}" type="presOf" srcId="{E4963B12-36B4-4A4B-97A4-2E8F0CB1D77D}" destId="{C251B28F-DB53-EC40-B188-F47841644B2B}" srcOrd="0" destOrd="0" presId="urn:microsoft.com/office/officeart/2005/8/layout/cycle6"/>
    <dgm:cxn modelId="{12B8F5F1-BC0A-7149-87ED-B95B5E504818}" type="presOf" srcId="{210C2908-85AA-644C-9252-36E9A5CFEE42}" destId="{459E7E43-1FD2-2F4D-9D6B-48821B31DB43}" srcOrd="0" destOrd="0" presId="urn:microsoft.com/office/officeart/2005/8/layout/cycle6"/>
    <dgm:cxn modelId="{288B55F5-551A-834F-B899-F79FBDFEC431}" type="presOf" srcId="{21BE9E0D-AED9-B34C-9BA0-EC9E1FE1739F}" destId="{BB04E74C-8AEC-F745-A1C1-F1C36A02EF4A}" srcOrd="0" destOrd="0" presId="urn:microsoft.com/office/officeart/2005/8/layout/cycle6"/>
    <dgm:cxn modelId="{905710F9-6569-1B40-9661-34C066CE1E36}" type="presOf" srcId="{F96D55DA-B6A7-5240-BB72-DFA82D6E1132}" destId="{FBB36646-3315-E641-AB94-5C1F764BFC30}" srcOrd="0" destOrd="0" presId="urn:microsoft.com/office/officeart/2005/8/layout/cycle6"/>
    <dgm:cxn modelId="{C830DF0C-370C-E84C-B97F-DB491038BF55}" type="presParOf" srcId="{15E673F1-BF47-A64C-8775-74D360655A9A}" destId="{FBB36646-3315-E641-AB94-5C1F764BFC30}" srcOrd="0" destOrd="0" presId="urn:microsoft.com/office/officeart/2005/8/layout/cycle6"/>
    <dgm:cxn modelId="{1F801BE0-6C0F-C941-85B8-1FFF20BF52E1}" type="presParOf" srcId="{15E673F1-BF47-A64C-8775-74D360655A9A}" destId="{4C49491B-7798-8C42-A0FB-1C910C0FAD62}" srcOrd="1" destOrd="0" presId="urn:microsoft.com/office/officeart/2005/8/layout/cycle6"/>
    <dgm:cxn modelId="{E088960C-2A4D-C44D-B6DB-6F734870F1EB}" type="presParOf" srcId="{15E673F1-BF47-A64C-8775-74D360655A9A}" destId="{C6655462-C878-0140-9CA6-0DC1F8C05324}" srcOrd="2" destOrd="0" presId="urn:microsoft.com/office/officeart/2005/8/layout/cycle6"/>
    <dgm:cxn modelId="{3C7CE793-53C1-1E46-AD32-A7D3BF0C9321}" type="presParOf" srcId="{15E673F1-BF47-A64C-8775-74D360655A9A}" destId="{DDA079C6-0188-5540-8BE7-F6B6F440D68E}" srcOrd="3" destOrd="0" presId="urn:microsoft.com/office/officeart/2005/8/layout/cycle6"/>
    <dgm:cxn modelId="{E342121F-FA5C-E84E-9927-15107CBC076A}" type="presParOf" srcId="{15E673F1-BF47-A64C-8775-74D360655A9A}" destId="{8EA73488-0598-C04C-9F07-B34FE0DD9DCD}" srcOrd="4" destOrd="0" presId="urn:microsoft.com/office/officeart/2005/8/layout/cycle6"/>
    <dgm:cxn modelId="{D22E6C73-D135-C346-8A17-0F0CA5FE6F4B}" type="presParOf" srcId="{15E673F1-BF47-A64C-8775-74D360655A9A}" destId="{C251B28F-DB53-EC40-B188-F47841644B2B}" srcOrd="5" destOrd="0" presId="urn:microsoft.com/office/officeart/2005/8/layout/cycle6"/>
    <dgm:cxn modelId="{E49B02D8-7234-914B-A7E0-E560E0B7299B}" type="presParOf" srcId="{15E673F1-BF47-A64C-8775-74D360655A9A}" destId="{459E7E43-1FD2-2F4D-9D6B-48821B31DB43}" srcOrd="6" destOrd="0" presId="urn:microsoft.com/office/officeart/2005/8/layout/cycle6"/>
    <dgm:cxn modelId="{D456B60C-922A-094C-A74C-1CD6B2E30CF6}" type="presParOf" srcId="{15E673F1-BF47-A64C-8775-74D360655A9A}" destId="{DD1A8300-424F-344E-8367-D3461B2E0094}" srcOrd="7" destOrd="0" presId="urn:microsoft.com/office/officeart/2005/8/layout/cycle6"/>
    <dgm:cxn modelId="{EC9BE56A-DDD1-9A42-9A29-782709BB52F7}" type="presParOf" srcId="{15E673F1-BF47-A64C-8775-74D360655A9A}" destId="{8C56C0C6-AFAF-4C45-A2FD-A35A417D1573}" srcOrd="8" destOrd="0" presId="urn:microsoft.com/office/officeart/2005/8/layout/cycle6"/>
    <dgm:cxn modelId="{6E8E0E81-9687-C048-BB80-978A3173E551}" type="presParOf" srcId="{15E673F1-BF47-A64C-8775-74D360655A9A}" destId="{3E4BF288-704A-8641-85B5-F301C1024A7B}" srcOrd="9" destOrd="0" presId="urn:microsoft.com/office/officeart/2005/8/layout/cycle6"/>
    <dgm:cxn modelId="{47AAD533-6480-864C-89E7-433855BFDA53}" type="presParOf" srcId="{15E673F1-BF47-A64C-8775-74D360655A9A}" destId="{A757A4A3-5E1D-2048-A9BE-53421EDFE051}" srcOrd="10" destOrd="0" presId="urn:microsoft.com/office/officeart/2005/8/layout/cycle6"/>
    <dgm:cxn modelId="{22A83585-9F8F-E64D-B8B4-B6D662060F0E}" type="presParOf" srcId="{15E673F1-BF47-A64C-8775-74D360655A9A}" destId="{BB04E74C-8AEC-F745-A1C1-F1C36A02EF4A}" srcOrd="11" destOrd="0" presId="urn:microsoft.com/office/officeart/2005/8/layout/cycle6"/>
    <dgm:cxn modelId="{4F7CA24C-4A8E-0947-9491-80CFCE772A4B}" type="presParOf" srcId="{15E673F1-BF47-A64C-8775-74D360655A9A}" destId="{094D64F7-929C-6447-B4CB-4C808263BAAE}" srcOrd="12" destOrd="0" presId="urn:microsoft.com/office/officeart/2005/8/layout/cycle6"/>
    <dgm:cxn modelId="{15AAC4D2-B3E6-7F43-AAFA-0A5486C3B29E}" type="presParOf" srcId="{15E673F1-BF47-A64C-8775-74D360655A9A}" destId="{F519CF08-AE4C-0C4C-9609-20BBAC70ADEC}" srcOrd="13" destOrd="0" presId="urn:microsoft.com/office/officeart/2005/8/layout/cycle6"/>
    <dgm:cxn modelId="{0104F06E-BFB9-A246-B259-53C539E80667}" type="presParOf" srcId="{15E673F1-BF47-A64C-8775-74D360655A9A}" destId="{AE516199-6270-074F-92B6-C411721498DD}" srcOrd="14" destOrd="0" presId="urn:microsoft.com/office/officeart/2005/8/layout/cycle6"/>
    <dgm:cxn modelId="{C75E8893-E9FC-9349-97C3-4F228FA0B32D}" type="presParOf" srcId="{15E673F1-BF47-A64C-8775-74D360655A9A}" destId="{82CF9B45-4111-B042-BB77-C80A1AD0E66D}" srcOrd="15" destOrd="0" presId="urn:microsoft.com/office/officeart/2005/8/layout/cycle6"/>
    <dgm:cxn modelId="{F785AAD2-F744-2B46-AEB4-6539F370EA3D}" type="presParOf" srcId="{15E673F1-BF47-A64C-8775-74D360655A9A}" destId="{97F8645F-4E82-8645-8755-B2AC697FB5BE}" srcOrd="16" destOrd="0" presId="urn:microsoft.com/office/officeart/2005/8/layout/cycle6"/>
    <dgm:cxn modelId="{D7D30212-C816-F249-8ADF-046C32812F06}" type="presParOf" srcId="{15E673F1-BF47-A64C-8775-74D360655A9A}" destId="{0042C01A-4339-E245-BF7D-BC419E7C269C}" srcOrd="17" destOrd="0" presId="urn:microsoft.com/office/officeart/2005/8/layout/cycle6"/>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BB36646-3315-E641-AB94-5C1F764BFC30}">
      <dsp:nvSpPr>
        <dsp:cNvPr id="0" name=""/>
        <dsp:cNvSpPr/>
      </dsp:nvSpPr>
      <dsp:spPr>
        <a:xfrm>
          <a:off x="3334742" y="2620"/>
          <a:ext cx="1458515" cy="948035"/>
        </a:xfrm>
        <a:prstGeom prst="roundRect">
          <a:avLst/>
        </a:prstGeom>
        <a:solidFill>
          <a:srgbClr val="7C2158"/>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US" sz="1500" kern="1200" dirty="0"/>
            <a:t>1. Comprehensive Rural Reform</a:t>
          </a:r>
        </a:p>
      </dsp:txBody>
      <dsp:txXfrm>
        <a:off x="3381021" y="48899"/>
        <a:ext cx="1365957" cy="855477"/>
      </dsp:txXfrm>
    </dsp:sp>
    <dsp:sp modelId="{C6655462-C878-0140-9CA6-0DC1F8C05324}">
      <dsp:nvSpPr>
        <dsp:cNvPr id="0" name=""/>
        <dsp:cNvSpPr/>
      </dsp:nvSpPr>
      <dsp:spPr>
        <a:xfrm>
          <a:off x="1831304" y="476638"/>
          <a:ext cx="4465390" cy="4465390"/>
        </a:xfrm>
        <a:custGeom>
          <a:avLst/>
          <a:gdLst/>
          <a:ahLst/>
          <a:cxnLst/>
          <a:rect l="0" t="0" r="0" b="0"/>
          <a:pathLst>
            <a:path>
              <a:moveTo>
                <a:pt x="2971264" y="125696"/>
              </a:moveTo>
              <a:arcTo wR="2232695" hR="2232695" stAng="17359031" swAng="1500410"/>
            </a:path>
          </a:pathLst>
        </a:custGeom>
        <a:noFill/>
        <a:ln w="12700" cap="flat"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DDA079C6-0188-5540-8BE7-F6B6F440D68E}">
      <dsp:nvSpPr>
        <dsp:cNvPr id="0" name=""/>
        <dsp:cNvSpPr/>
      </dsp:nvSpPr>
      <dsp:spPr>
        <a:xfrm>
          <a:off x="5268312" y="1118968"/>
          <a:ext cx="1458515" cy="948035"/>
        </a:xfrm>
        <a:prstGeom prst="roundRect">
          <a:avLst/>
        </a:prstGeom>
        <a:solidFill>
          <a:srgbClr val="7C2158"/>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US" sz="1500" kern="1200" dirty="0"/>
            <a:t>2. Political Participation</a:t>
          </a:r>
        </a:p>
      </dsp:txBody>
      <dsp:txXfrm>
        <a:off x="5314591" y="1165247"/>
        <a:ext cx="1365957" cy="855477"/>
      </dsp:txXfrm>
    </dsp:sp>
    <dsp:sp modelId="{C251B28F-DB53-EC40-B188-F47841644B2B}">
      <dsp:nvSpPr>
        <dsp:cNvPr id="0" name=""/>
        <dsp:cNvSpPr/>
      </dsp:nvSpPr>
      <dsp:spPr>
        <a:xfrm>
          <a:off x="1831304" y="476638"/>
          <a:ext cx="4465390" cy="4465390"/>
        </a:xfrm>
        <a:custGeom>
          <a:avLst/>
          <a:gdLst/>
          <a:ahLst/>
          <a:cxnLst/>
          <a:rect l="0" t="0" r="0" b="0"/>
          <a:pathLst>
            <a:path>
              <a:moveTo>
                <a:pt x="4374658" y="1602679"/>
              </a:moveTo>
              <a:arcTo wR="2232695" hR="2232695" stAng="20616588" swAng="1966824"/>
            </a:path>
          </a:pathLst>
        </a:custGeom>
        <a:noFill/>
        <a:ln w="12700" cap="flat"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459E7E43-1FD2-2F4D-9D6B-48821B31DB43}">
      <dsp:nvSpPr>
        <dsp:cNvPr id="0" name=""/>
        <dsp:cNvSpPr/>
      </dsp:nvSpPr>
      <dsp:spPr>
        <a:xfrm>
          <a:off x="5268312" y="3351663"/>
          <a:ext cx="1458515" cy="948035"/>
        </a:xfrm>
        <a:prstGeom prst="roundRect">
          <a:avLst/>
        </a:prstGeom>
        <a:solidFill>
          <a:srgbClr val="7C2158"/>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US" sz="1500" kern="1200" dirty="0"/>
            <a:t>3. End of the Conflict</a:t>
          </a:r>
        </a:p>
      </dsp:txBody>
      <dsp:txXfrm>
        <a:off x="5314591" y="3397942"/>
        <a:ext cx="1365957" cy="855477"/>
      </dsp:txXfrm>
    </dsp:sp>
    <dsp:sp modelId="{8C56C0C6-AFAF-4C45-A2FD-A35A417D1573}">
      <dsp:nvSpPr>
        <dsp:cNvPr id="0" name=""/>
        <dsp:cNvSpPr/>
      </dsp:nvSpPr>
      <dsp:spPr>
        <a:xfrm>
          <a:off x="1831304" y="476638"/>
          <a:ext cx="4465390" cy="4465390"/>
        </a:xfrm>
        <a:custGeom>
          <a:avLst/>
          <a:gdLst/>
          <a:ahLst/>
          <a:cxnLst/>
          <a:rect l="0" t="0" r="0" b="0"/>
          <a:pathLst>
            <a:path>
              <a:moveTo>
                <a:pt x="3792713" y="3829964"/>
              </a:moveTo>
              <a:arcTo wR="2232695" hR="2232695" stAng="2740559" swAng="1500410"/>
            </a:path>
          </a:pathLst>
        </a:custGeom>
        <a:noFill/>
        <a:ln w="12700" cap="flat"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3E4BF288-704A-8641-85B5-F301C1024A7B}">
      <dsp:nvSpPr>
        <dsp:cNvPr id="0" name=""/>
        <dsp:cNvSpPr/>
      </dsp:nvSpPr>
      <dsp:spPr>
        <a:xfrm>
          <a:off x="3334742" y="4468010"/>
          <a:ext cx="1458515" cy="948035"/>
        </a:xfrm>
        <a:prstGeom prst="roundRect">
          <a:avLst/>
        </a:prstGeom>
        <a:solidFill>
          <a:srgbClr val="7C2158"/>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US" sz="1500" kern="1200" dirty="0"/>
            <a:t>4. Solution to the Problem of Illicit Drugs</a:t>
          </a:r>
        </a:p>
      </dsp:txBody>
      <dsp:txXfrm>
        <a:off x="3381021" y="4514289"/>
        <a:ext cx="1365957" cy="855477"/>
      </dsp:txXfrm>
    </dsp:sp>
    <dsp:sp modelId="{BB04E74C-8AEC-F745-A1C1-F1C36A02EF4A}">
      <dsp:nvSpPr>
        <dsp:cNvPr id="0" name=""/>
        <dsp:cNvSpPr/>
      </dsp:nvSpPr>
      <dsp:spPr>
        <a:xfrm>
          <a:off x="1831304" y="476638"/>
          <a:ext cx="4465390" cy="4465390"/>
        </a:xfrm>
        <a:custGeom>
          <a:avLst/>
          <a:gdLst/>
          <a:ahLst/>
          <a:cxnLst/>
          <a:rect l="0" t="0" r="0" b="0"/>
          <a:pathLst>
            <a:path>
              <a:moveTo>
                <a:pt x="1494125" y="4339693"/>
              </a:moveTo>
              <a:arcTo wR="2232695" hR="2232695" stAng="6559031" swAng="1500410"/>
            </a:path>
          </a:pathLst>
        </a:custGeom>
        <a:noFill/>
        <a:ln w="12700" cap="flat"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094D64F7-929C-6447-B4CB-4C808263BAAE}">
      <dsp:nvSpPr>
        <dsp:cNvPr id="0" name=""/>
        <dsp:cNvSpPr/>
      </dsp:nvSpPr>
      <dsp:spPr>
        <a:xfrm>
          <a:off x="1401171" y="3351663"/>
          <a:ext cx="1458515" cy="948035"/>
        </a:xfrm>
        <a:prstGeom prst="roundRect">
          <a:avLst/>
        </a:prstGeom>
        <a:solidFill>
          <a:srgbClr val="7C2158"/>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US" sz="1500" kern="1200" dirty="0"/>
            <a:t>5. Victims</a:t>
          </a:r>
        </a:p>
      </dsp:txBody>
      <dsp:txXfrm>
        <a:off x="1447450" y="3397942"/>
        <a:ext cx="1365957" cy="855477"/>
      </dsp:txXfrm>
    </dsp:sp>
    <dsp:sp modelId="{AE516199-6270-074F-92B6-C411721498DD}">
      <dsp:nvSpPr>
        <dsp:cNvPr id="0" name=""/>
        <dsp:cNvSpPr/>
      </dsp:nvSpPr>
      <dsp:spPr>
        <a:xfrm>
          <a:off x="1845869" y="527286"/>
          <a:ext cx="4465390" cy="4465390"/>
        </a:xfrm>
        <a:custGeom>
          <a:avLst/>
          <a:gdLst/>
          <a:ahLst/>
          <a:cxnLst/>
          <a:rect l="0" t="0" r="0" b="0"/>
          <a:pathLst>
            <a:path>
              <a:moveTo>
                <a:pt x="76703" y="2812893"/>
              </a:moveTo>
              <a:arcTo wR="2232695" hR="2232695" stAng="9896279" swAng="1818159"/>
            </a:path>
          </a:pathLst>
        </a:custGeom>
        <a:noFill/>
        <a:ln w="12700" cap="flat"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82CF9B45-4111-B042-BB77-C80A1AD0E66D}">
      <dsp:nvSpPr>
        <dsp:cNvPr id="0" name=""/>
        <dsp:cNvSpPr/>
      </dsp:nvSpPr>
      <dsp:spPr>
        <a:xfrm>
          <a:off x="1380147" y="1213556"/>
          <a:ext cx="1458515" cy="948035"/>
        </a:xfrm>
        <a:prstGeom prst="roundRect">
          <a:avLst/>
        </a:prstGeom>
        <a:solidFill>
          <a:srgbClr val="7C2158"/>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US" sz="1500" kern="1200" dirty="0"/>
            <a:t>6. Implementation</a:t>
          </a:r>
        </a:p>
      </dsp:txBody>
      <dsp:txXfrm>
        <a:off x="1426426" y="1259835"/>
        <a:ext cx="1365957" cy="855477"/>
      </dsp:txXfrm>
    </dsp:sp>
    <dsp:sp modelId="{0042C01A-4339-E245-BF7D-BC419E7C269C}">
      <dsp:nvSpPr>
        <dsp:cNvPr id="0" name=""/>
        <dsp:cNvSpPr/>
      </dsp:nvSpPr>
      <dsp:spPr>
        <a:xfrm>
          <a:off x="1885444" y="457144"/>
          <a:ext cx="4465390" cy="4465390"/>
        </a:xfrm>
        <a:custGeom>
          <a:avLst/>
          <a:gdLst/>
          <a:ahLst/>
          <a:cxnLst/>
          <a:rect l="0" t="0" r="0" b="0"/>
          <a:pathLst>
            <a:path>
              <a:moveTo>
                <a:pt x="564906" y="748306"/>
              </a:moveTo>
              <a:arcTo wR="2232695" hR="2232695" stAng="13300210" swAng="1650666"/>
            </a:path>
          </a:pathLst>
        </a:custGeom>
        <a:noFill/>
        <a:ln w="12700" cap="flat"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EEA722B-42D9-9D4D-839D-5A9EA72C0190}">
      <dsp:nvSpPr>
        <dsp:cNvPr id="0" name=""/>
        <dsp:cNvSpPr/>
      </dsp:nvSpPr>
      <dsp:spPr>
        <a:xfrm rot="10800000">
          <a:off x="996139" y="107"/>
          <a:ext cx="3565329" cy="392420"/>
        </a:xfrm>
        <a:prstGeom prst="homePlate">
          <a:avLst/>
        </a:prstGeom>
        <a:solidFill>
          <a:schemeClr val="accent2"/>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3046" tIns="53340" rIns="99568" bIns="53340" numCol="1" spcCol="1270" anchor="ctr" anchorCtr="0">
          <a:noAutofit/>
        </a:bodyPr>
        <a:lstStyle/>
        <a:p>
          <a:pPr marL="0" lvl="0" indent="0" algn="ctr" defTabSz="622300">
            <a:lnSpc>
              <a:spcPct val="90000"/>
            </a:lnSpc>
            <a:spcBef>
              <a:spcPct val="0"/>
            </a:spcBef>
            <a:spcAft>
              <a:spcPct val="35000"/>
            </a:spcAft>
            <a:buNone/>
          </a:pPr>
          <a:r>
            <a:rPr lang="en-US" sz="1400" kern="1200" dirty="0">
              <a:solidFill>
                <a:schemeClr val="tx1"/>
              </a:solidFill>
            </a:rPr>
            <a:t>Access to land/land ownership</a:t>
          </a:r>
        </a:p>
      </dsp:txBody>
      <dsp:txXfrm rot="10800000">
        <a:off x="1094244" y="107"/>
        <a:ext cx="3467224" cy="392420"/>
      </dsp:txXfrm>
    </dsp:sp>
    <dsp:sp modelId="{1B3E4202-5516-8B45-8F26-068691EC24D5}">
      <dsp:nvSpPr>
        <dsp:cNvPr id="0" name=""/>
        <dsp:cNvSpPr/>
      </dsp:nvSpPr>
      <dsp:spPr>
        <a:xfrm>
          <a:off x="799929" y="107"/>
          <a:ext cx="392420" cy="392420"/>
        </a:xfrm>
        <a:prstGeom prst="ellipse">
          <a:avLst/>
        </a:prstGeom>
        <a:solidFill>
          <a:schemeClr val="accent1">
            <a:tint val="50000"/>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464C510D-AB60-B641-A694-C24ACB1032F4}">
      <dsp:nvSpPr>
        <dsp:cNvPr id="0" name=""/>
        <dsp:cNvSpPr/>
      </dsp:nvSpPr>
      <dsp:spPr>
        <a:xfrm rot="10800000">
          <a:off x="996139" y="490633"/>
          <a:ext cx="3565329" cy="392420"/>
        </a:xfrm>
        <a:prstGeom prst="homePlate">
          <a:avLst/>
        </a:prstGeom>
        <a:solidFill>
          <a:schemeClr val="accent2"/>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3046" tIns="53340" rIns="99568" bIns="53340" numCol="1" spcCol="1270" anchor="ctr" anchorCtr="0">
          <a:noAutofit/>
        </a:bodyPr>
        <a:lstStyle/>
        <a:p>
          <a:pPr marL="0" lvl="0" indent="0" algn="ctr" defTabSz="622300">
            <a:lnSpc>
              <a:spcPct val="90000"/>
            </a:lnSpc>
            <a:spcBef>
              <a:spcPct val="0"/>
            </a:spcBef>
            <a:spcAft>
              <a:spcPct val="35000"/>
            </a:spcAft>
            <a:buNone/>
          </a:pPr>
          <a:r>
            <a:rPr lang="en-US" sz="1400" kern="1200" dirty="0">
              <a:solidFill>
                <a:schemeClr val="tx1"/>
              </a:solidFill>
            </a:rPr>
            <a:t>Rural development &amp; eradication of poverty</a:t>
          </a:r>
        </a:p>
      </dsp:txBody>
      <dsp:txXfrm rot="10800000">
        <a:off x="1094244" y="490633"/>
        <a:ext cx="3467224" cy="392420"/>
      </dsp:txXfrm>
    </dsp:sp>
    <dsp:sp modelId="{BF64B229-4F38-1442-A32F-CE8CFF124E3B}">
      <dsp:nvSpPr>
        <dsp:cNvPr id="0" name=""/>
        <dsp:cNvSpPr/>
      </dsp:nvSpPr>
      <dsp:spPr>
        <a:xfrm>
          <a:off x="799929" y="490633"/>
          <a:ext cx="392420" cy="392420"/>
        </a:xfrm>
        <a:prstGeom prst="ellipse">
          <a:avLst/>
        </a:prstGeom>
        <a:solidFill>
          <a:schemeClr val="accent1">
            <a:tint val="50000"/>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A198CE1-6D72-1945-9CE2-366F84906318}">
      <dsp:nvSpPr>
        <dsp:cNvPr id="0" name=""/>
        <dsp:cNvSpPr/>
      </dsp:nvSpPr>
      <dsp:spPr>
        <a:xfrm rot="10800000">
          <a:off x="865951" y="876"/>
          <a:ext cx="3032272" cy="408735"/>
        </a:xfrm>
        <a:prstGeom prst="homePlate">
          <a:avLst/>
        </a:prstGeom>
        <a:solidFill>
          <a:schemeClr val="accent2"/>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0241" tIns="49530" rIns="92456" bIns="49530" numCol="1" spcCol="1270" anchor="ctr" anchorCtr="0">
          <a:noAutofit/>
        </a:bodyPr>
        <a:lstStyle/>
        <a:p>
          <a:pPr marL="0" lvl="0" indent="0" algn="ctr" defTabSz="577850">
            <a:lnSpc>
              <a:spcPct val="90000"/>
            </a:lnSpc>
            <a:spcBef>
              <a:spcPct val="0"/>
            </a:spcBef>
            <a:spcAft>
              <a:spcPct val="35000"/>
            </a:spcAft>
            <a:buNone/>
          </a:pPr>
          <a:r>
            <a:rPr lang="en-US" sz="1300" kern="1200" dirty="0">
              <a:solidFill>
                <a:schemeClr val="tx1"/>
              </a:solidFill>
            </a:rPr>
            <a:t>Security system for political activities</a:t>
          </a:r>
        </a:p>
      </dsp:txBody>
      <dsp:txXfrm rot="10800000">
        <a:off x="968135" y="876"/>
        <a:ext cx="2930088" cy="408735"/>
      </dsp:txXfrm>
    </dsp:sp>
    <dsp:sp modelId="{3D51FBC7-8013-2B4D-9519-66C8D37339A7}">
      <dsp:nvSpPr>
        <dsp:cNvPr id="0" name=""/>
        <dsp:cNvSpPr/>
      </dsp:nvSpPr>
      <dsp:spPr>
        <a:xfrm>
          <a:off x="661584" y="876"/>
          <a:ext cx="408735" cy="408735"/>
        </a:xfrm>
        <a:prstGeom prst="ellipse">
          <a:avLst/>
        </a:prstGeom>
        <a:solidFill>
          <a:schemeClr val="accent1">
            <a:tint val="50000"/>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DEA37393-AD73-144C-AA00-418030B85711}">
      <dsp:nvSpPr>
        <dsp:cNvPr id="0" name=""/>
        <dsp:cNvSpPr/>
      </dsp:nvSpPr>
      <dsp:spPr>
        <a:xfrm rot="10800000">
          <a:off x="865951" y="531621"/>
          <a:ext cx="3032272" cy="408735"/>
        </a:xfrm>
        <a:prstGeom prst="homePlate">
          <a:avLst/>
        </a:prstGeom>
        <a:solidFill>
          <a:schemeClr val="accent2"/>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0241" tIns="49530" rIns="92456" bIns="49530" numCol="1" spcCol="1270" anchor="ctr" anchorCtr="0">
          <a:noAutofit/>
        </a:bodyPr>
        <a:lstStyle/>
        <a:p>
          <a:pPr marL="0" lvl="0" indent="0" algn="ctr" defTabSz="577850">
            <a:lnSpc>
              <a:spcPct val="90000"/>
            </a:lnSpc>
            <a:spcBef>
              <a:spcPct val="0"/>
            </a:spcBef>
            <a:spcAft>
              <a:spcPct val="35000"/>
            </a:spcAft>
            <a:buNone/>
          </a:pPr>
          <a:r>
            <a:rPr lang="en-US" sz="1300" kern="1200" dirty="0">
              <a:solidFill>
                <a:schemeClr val="tx1"/>
              </a:solidFill>
            </a:rPr>
            <a:t>Citizen participation &amp; oversight</a:t>
          </a:r>
        </a:p>
      </dsp:txBody>
      <dsp:txXfrm rot="10800000">
        <a:off x="968135" y="531621"/>
        <a:ext cx="2930088" cy="408735"/>
      </dsp:txXfrm>
    </dsp:sp>
    <dsp:sp modelId="{255ED399-6762-2F4C-B56D-44545D93CDA6}">
      <dsp:nvSpPr>
        <dsp:cNvPr id="0" name=""/>
        <dsp:cNvSpPr/>
      </dsp:nvSpPr>
      <dsp:spPr>
        <a:xfrm>
          <a:off x="661584" y="531621"/>
          <a:ext cx="408735" cy="408735"/>
        </a:xfrm>
        <a:prstGeom prst="ellipse">
          <a:avLst/>
        </a:prstGeom>
        <a:solidFill>
          <a:schemeClr val="accent1">
            <a:tint val="50000"/>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589C080C-9C48-284F-9B59-29D015EAA075}">
      <dsp:nvSpPr>
        <dsp:cNvPr id="0" name=""/>
        <dsp:cNvSpPr/>
      </dsp:nvSpPr>
      <dsp:spPr>
        <a:xfrm rot="10800000">
          <a:off x="865951" y="1062367"/>
          <a:ext cx="3032272" cy="408735"/>
        </a:xfrm>
        <a:prstGeom prst="homePlate">
          <a:avLst/>
        </a:prstGeom>
        <a:solidFill>
          <a:schemeClr val="accent2"/>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0241" tIns="49530" rIns="92456" bIns="49530" numCol="1" spcCol="1270" anchor="ctr" anchorCtr="0">
          <a:noAutofit/>
        </a:bodyPr>
        <a:lstStyle/>
        <a:p>
          <a:pPr marL="0" lvl="0" indent="0" algn="ctr" defTabSz="577850">
            <a:lnSpc>
              <a:spcPct val="90000"/>
            </a:lnSpc>
            <a:spcBef>
              <a:spcPct val="0"/>
            </a:spcBef>
            <a:spcAft>
              <a:spcPct val="35000"/>
            </a:spcAft>
            <a:buNone/>
          </a:pPr>
          <a:r>
            <a:rPr lang="en-US" sz="1300" kern="1200" dirty="0">
              <a:solidFill>
                <a:schemeClr val="tx1"/>
              </a:solidFill>
            </a:rPr>
            <a:t>Special electoral districts</a:t>
          </a:r>
        </a:p>
      </dsp:txBody>
      <dsp:txXfrm rot="10800000">
        <a:off x="968135" y="1062367"/>
        <a:ext cx="2930088" cy="408735"/>
      </dsp:txXfrm>
    </dsp:sp>
    <dsp:sp modelId="{602FF643-267D-E343-9C20-F6D7E74FFC42}">
      <dsp:nvSpPr>
        <dsp:cNvPr id="0" name=""/>
        <dsp:cNvSpPr/>
      </dsp:nvSpPr>
      <dsp:spPr>
        <a:xfrm>
          <a:off x="661584" y="1062367"/>
          <a:ext cx="408735" cy="408735"/>
        </a:xfrm>
        <a:prstGeom prst="ellipse">
          <a:avLst/>
        </a:prstGeom>
        <a:solidFill>
          <a:schemeClr val="accent1">
            <a:tint val="50000"/>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AFFF06E1-BB9F-C54E-9F35-EA9BE00EEA06}">
      <dsp:nvSpPr>
        <dsp:cNvPr id="0" name=""/>
        <dsp:cNvSpPr/>
      </dsp:nvSpPr>
      <dsp:spPr>
        <a:xfrm rot="10800000">
          <a:off x="865951" y="1593112"/>
          <a:ext cx="3032272" cy="408735"/>
        </a:xfrm>
        <a:prstGeom prst="homePlate">
          <a:avLst/>
        </a:prstGeom>
        <a:solidFill>
          <a:schemeClr val="accent2"/>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0241" tIns="49530" rIns="92456" bIns="49530" numCol="1" spcCol="1270" anchor="ctr" anchorCtr="0">
          <a:noAutofit/>
        </a:bodyPr>
        <a:lstStyle/>
        <a:p>
          <a:pPr marL="0" lvl="0" indent="0" algn="ctr" defTabSz="577850">
            <a:lnSpc>
              <a:spcPct val="90000"/>
            </a:lnSpc>
            <a:spcBef>
              <a:spcPct val="0"/>
            </a:spcBef>
            <a:spcAft>
              <a:spcPct val="35000"/>
            </a:spcAft>
            <a:buNone/>
          </a:pPr>
          <a:r>
            <a:rPr lang="en-US" sz="1300" kern="1200" dirty="0">
              <a:solidFill>
                <a:schemeClr val="tx1"/>
              </a:solidFill>
            </a:rPr>
            <a:t>Electoral reforms</a:t>
          </a:r>
        </a:p>
      </dsp:txBody>
      <dsp:txXfrm rot="10800000">
        <a:off x="968135" y="1593112"/>
        <a:ext cx="2930088" cy="408735"/>
      </dsp:txXfrm>
    </dsp:sp>
    <dsp:sp modelId="{E0634585-ECCF-A14F-9951-C8A5AC2EF083}">
      <dsp:nvSpPr>
        <dsp:cNvPr id="0" name=""/>
        <dsp:cNvSpPr/>
      </dsp:nvSpPr>
      <dsp:spPr>
        <a:xfrm>
          <a:off x="661584" y="1593112"/>
          <a:ext cx="408735" cy="408735"/>
        </a:xfrm>
        <a:prstGeom prst="ellipse">
          <a:avLst/>
        </a:prstGeom>
        <a:solidFill>
          <a:schemeClr val="accent1">
            <a:tint val="50000"/>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EEA722B-42D9-9D4D-839D-5A9EA72C0190}">
      <dsp:nvSpPr>
        <dsp:cNvPr id="0" name=""/>
        <dsp:cNvSpPr/>
      </dsp:nvSpPr>
      <dsp:spPr>
        <a:xfrm rot="10800000">
          <a:off x="886156" y="395"/>
          <a:ext cx="2975518" cy="546734"/>
        </a:xfrm>
        <a:prstGeom prst="homePlate">
          <a:avLst/>
        </a:prstGeom>
        <a:solidFill>
          <a:schemeClr val="accent2"/>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1095" tIns="57150" rIns="106680" bIns="57150" numCol="1" spcCol="1270" anchor="ctr" anchorCtr="0">
          <a:noAutofit/>
        </a:bodyPr>
        <a:lstStyle/>
        <a:p>
          <a:pPr marL="0" lvl="0" indent="0" algn="ctr" defTabSz="666750">
            <a:lnSpc>
              <a:spcPct val="90000"/>
            </a:lnSpc>
            <a:spcBef>
              <a:spcPct val="0"/>
            </a:spcBef>
            <a:spcAft>
              <a:spcPct val="35000"/>
            </a:spcAft>
            <a:buNone/>
          </a:pPr>
          <a:r>
            <a:rPr lang="en-US" sz="1500" kern="1200" dirty="0">
              <a:solidFill>
                <a:schemeClr val="tx1"/>
              </a:solidFill>
            </a:rPr>
            <a:t>Bilateral and definitive ceasefire</a:t>
          </a:r>
        </a:p>
      </dsp:txBody>
      <dsp:txXfrm rot="10800000">
        <a:off x="1022839" y="395"/>
        <a:ext cx="2838835" cy="546734"/>
      </dsp:txXfrm>
    </dsp:sp>
    <dsp:sp modelId="{1B3E4202-5516-8B45-8F26-068691EC24D5}">
      <dsp:nvSpPr>
        <dsp:cNvPr id="0" name=""/>
        <dsp:cNvSpPr/>
      </dsp:nvSpPr>
      <dsp:spPr>
        <a:xfrm>
          <a:off x="612789" y="395"/>
          <a:ext cx="546734" cy="546734"/>
        </a:xfrm>
        <a:prstGeom prst="ellipse">
          <a:avLst/>
        </a:prstGeom>
        <a:solidFill>
          <a:schemeClr val="accent1">
            <a:tint val="50000"/>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B92453B1-DC93-8E40-BB2A-B7575F28A439}">
      <dsp:nvSpPr>
        <dsp:cNvPr id="0" name=""/>
        <dsp:cNvSpPr/>
      </dsp:nvSpPr>
      <dsp:spPr>
        <a:xfrm rot="10800000">
          <a:off x="886156" y="710334"/>
          <a:ext cx="2975518" cy="546734"/>
        </a:xfrm>
        <a:prstGeom prst="homePlate">
          <a:avLst/>
        </a:prstGeom>
        <a:solidFill>
          <a:schemeClr val="accent2"/>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1095" tIns="57150" rIns="106680" bIns="57150" numCol="1" spcCol="1270" anchor="ctr" anchorCtr="0">
          <a:noAutofit/>
        </a:bodyPr>
        <a:lstStyle/>
        <a:p>
          <a:pPr marL="0" lvl="0" indent="0" algn="ctr" defTabSz="666750">
            <a:lnSpc>
              <a:spcPct val="90000"/>
            </a:lnSpc>
            <a:spcBef>
              <a:spcPct val="0"/>
            </a:spcBef>
            <a:spcAft>
              <a:spcPct val="35000"/>
            </a:spcAft>
            <a:buNone/>
          </a:pPr>
          <a:r>
            <a:rPr lang="en-US" sz="1500" kern="1200" dirty="0">
              <a:solidFill>
                <a:schemeClr val="tx1"/>
              </a:solidFill>
            </a:rPr>
            <a:t>Laying down of arms &amp; reintegration (DDR)</a:t>
          </a:r>
        </a:p>
      </dsp:txBody>
      <dsp:txXfrm rot="10800000">
        <a:off x="1022839" y="710334"/>
        <a:ext cx="2838835" cy="546734"/>
      </dsp:txXfrm>
    </dsp:sp>
    <dsp:sp modelId="{96850914-C860-9845-BAA9-63D77521DB10}">
      <dsp:nvSpPr>
        <dsp:cNvPr id="0" name=""/>
        <dsp:cNvSpPr/>
      </dsp:nvSpPr>
      <dsp:spPr>
        <a:xfrm>
          <a:off x="612789" y="710334"/>
          <a:ext cx="546734" cy="546734"/>
        </a:xfrm>
        <a:prstGeom prst="ellipse">
          <a:avLst/>
        </a:prstGeom>
        <a:solidFill>
          <a:schemeClr val="accent1">
            <a:tint val="50000"/>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762239C1-190D-8A40-8B49-ABE0B17AB51B}">
      <dsp:nvSpPr>
        <dsp:cNvPr id="0" name=""/>
        <dsp:cNvSpPr/>
      </dsp:nvSpPr>
      <dsp:spPr>
        <a:xfrm rot="10800000">
          <a:off x="886156" y="1420273"/>
          <a:ext cx="2975518" cy="546734"/>
        </a:xfrm>
        <a:prstGeom prst="homePlate">
          <a:avLst/>
        </a:prstGeom>
        <a:solidFill>
          <a:schemeClr val="accent2"/>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1095" tIns="57150" rIns="106680" bIns="57150" numCol="1" spcCol="1270" anchor="ctr" anchorCtr="0">
          <a:noAutofit/>
        </a:bodyPr>
        <a:lstStyle/>
        <a:p>
          <a:pPr marL="0" lvl="0" indent="0" algn="ctr" defTabSz="666750">
            <a:lnSpc>
              <a:spcPct val="90000"/>
            </a:lnSpc>
            <a:spcBef>
              <a:spcPct val="0"/>
            </a:spcBef>
            <a:spcAft>
              <a:spcPct val="35000"/>
            </a:spcAft>
            <a:buNone/>
          </a:pPr>
          <a:r>
            <a:rPr lang="en-US" sz="1500" kern="1200" dirty="0">
              <a:solidFill>
                <a:schemeClr val="tx1"/>
              </a:solidFill>
            </a:rPr>
            <a:t>Guarantees for the new FARC political party</a:t>
          </a:r>
        </a:p>
      </dsp:txBody>
      <dsp:txXfrm rot="10800000">
        <a:off x="1022839" y="1420273"/>
        <a:ext cx="2838835" cy="546734"/>
      </dsp:txXfrm>
    </dsp:sp>
    <dsp:sp modelId="{844B052A-CB3A-2441-8162-A05F3E830AE5}">
      <dsp:nvSpPr>
        <dsp:cNvPr id="0" name=""/>
        <dsp:cNvSpPr/>
      </dsp:nvSpPr>
      <dsp:spPr>
        <a:xfrm>
          <a:off x="612789" y="1420273"/>
          <a:ext cx="546734" cy="546734"/>
        </a:xfrm>
        <a:prstGeom prst="ellipse">
          <a:avLst/>
        </a:prstGeom>
        <a:solidFill>
          <a:schemeClr val="accent1">
            <a:tint val="50000"/>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F7257A10-61EF-764D-A0C6-29FB5CDA9963}">
      <dsp:nvSpPr>
        <dsp:cNvPr id="0" name=""/>
        <dsp:cNvSpPr/>
      </dsp:nvSpPr>
      <dsp:spPr>
        <a:xfrm rot="10800000">
          <a:off x="886156" y="2130211"/>
          <a:ext cx="2975518" cy="546734"/>
        </a:xfrm>
        <a:prstGeom prst="homePlate">
          <a:avLst/>
        </a:prstGeom>
        <a:solidFill>
          <a:schemeClr val="accent2"/>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1095" tIns="57150" rIns="106680" bIns="57150" numCol="1" spcCol="1270" anchor="ctr" anchorCtr="0">
          <a:noAutofit/>
        </a:bodyPr>
        <a:lstStyle/>
        <a:p>
          <a:pPr marL="0" lvl="0" indent="0" algn="ctr" defTabSz="666750">
            <a:lnSpc>
              <a:spcPct val="90000"/>
            </a:lnSpc>
            <a:spcBef>
              <a:spcPct val="0"/>
            </a:spcBef>
            <a:spcAft>
              <a:spcPct val="35000"/>
            </a:spcAft>
            <a:buNone/>
          </a:pPr>
          <a:r>
            <a:rPr lang="en-US" sz="1500" kern="1200" dirty="0">
              <a:solidFill>
                <a:schemeClr val="tx1"/>
              </a:solidFill>
            </a:rPr>
            <a:t>Security guarantees against OC and </a:t>
          </a:r>
          <a:r>
            <a:rPr lang="en-US" sz="1500" kern="1200" dirty="0" err="1">
              <a:solidFill>
                <a:schemeClr val="tx1"/>
              </a:solidFill>
            </a:rPr>
            <a:t>paramilitarism</a:t>
          </a:r>
          <a:endParaRPr lang="en-US" sz="1500" kern="1200" dirty="0">
            <a:solidFill>
              <a:schemeClr val="tx1"/>
            </a:solidFill>
          </a:endParaRPr>
        </a:p>
      </dsp:txBody>
      <dsp:txXfrm rot="10800000">
        <a:off x="1022839" y="2130211"/>
        <a:ext cx="2838835" cy="546734"/>
      </dsp:txXfrm>
    </dsp:sp>
    <dsp:sp modelId="{84F79D32-B69F-D048-A78D-3001867A02AB}">
      <dsp:nvSpPr>
        <dsp:cNvPr id="0" name=""/>
        <dsp:cNvSpPr/>
      </dsp:nvSpPr>
      <dsp:spPr>
        <a:xfrm>
          <a:off x="612789" y="2130211"/>
          <a:ext cx="546734" cy="546734"/>
        </a:xfrm>
        <a:prstGeom prst="ellipse">
          <a:avLst/>
        </a:prstGeom>
        <a:solidFill>
          <a:schemeClr val="accent1">
            <a:tint val="50000"/>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EEA722B-42D9-9D4D-839D-5A9EA72C0190}">
      <dsp:nvSpPr>
        <dsp:cNvPr id="0" name=""/>
        <dsp:cNvSpPr/>
      </dsp:nvSpPr>
      <dsp:spPr>
        <a:xfrm rot="10800000">
          <a:off x="902222" y="93119"/>
          <a:ext cx="3899791" cy="565753"/>
        </a:xfrm>
        <a:prstGeom prst="homePlate">
          <a:avLst/>
        </a:prstGeom>
        <a:solidFill>
          <a:schemeClr val="accent2"/>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31608" tIns="57150" rIns="106680" bIns="57150" numCol="1" spcCol="1270" anchor="ctr" anchorCtr="0">
          <a:noAutofit/>
        </a:bodyPr>
        <a:lstStyle/>
        <a:p>
          <a:pPr marL="0" lvl="0" indent="0" algn="ctr" defTabSz="666750">
            <a:lnSpc>
              <a:spcPct val="90000"/>
            </a:lnSpc>
            <a:spcBef>
              <a:spcPct val="0"/>
            </a:spcBef>
            <a:spcAft>
              <a:spcPct val="35000"/>
            </a:spcAft>
            <a:buNone/>
          </a:pPr>
          <a:r>
            <a:rPr lang="en-US" sz="1500" kern="1200" dirty="0">
              <a:solidFill>
                <a:schemeClr val="tx1"/>
              </a:solidFill>
            </a:rPr>
            <a:t>  </a:t>
          </a:r>
          <a:r>
            <a:rPr lang="en-US" sz="1500" kern="1200" dirty="0" err="1">
              <a:solidFill>
                <a:schemeClr val="tx1"/>
              </a:solidFill>
            </a:rPr>
            <a:t>Programmes</a:t>
          </a:r>
          <a:r>
            <a:rPr lang="en-US" sz="1500" kern="1200" dirty="0">
              <a:solidFill>
                <a:schemeClr val="tx1"/>
              </a:solidFill>
            </a:rPr>
            <a:t> for illicit crops substitution &amp; to address illicit drug use</a:t>
          </a:r>
        </a:p>
      </dsp:txBody>
      <dsp:txXfrm rot="10800000">
        <a:off x="1043660" y="93119"/>
        <a:ext cx="3758353" cy="565753"/>
      </dsp:txXfrm>
    </dsp:sp>
    <dsp:sp modelId="{1B3E4202-5516-8B45-8F26-068691EC24D5}">
      <dsp:nvSpPr>
        <dsp:cNvPr id="0" name=""/>
        <dsp:cNvSpPr/>
      </dsp:nvSpPr>
      <dsp:spPr>
        <a:xfrm>
          <a:off x="660001" y="0"/>
          <a:ext cx="751992" cy="751992"/>
        </a:xfrm>
        <a:prstGeom prst="ellipse">
          <a:avLst/>
        </a:prstGeom>
        <a:solidFill>
          <a:schemeClr val="accent1">
            <a:tint val="50000"/>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A198CE1-6D72-1945-9CE2-366F84906318}">
      <dsp:nvSpPr>
        <dsp:cNvPr id="0" name=""/>
        <dsp:cNvSpPr/>
      </dsp:nvSpPr>
      <dsp:spPr>
        <a:xfrm rot="10800000">
          <a:off x="874902" y="621"/>
          <a:ext cx="3032272" cy="444536"/>
        </a:xfrm>
        <a:prstGeom prst="homePlate">
          <a:avLst/>
        </a:prstGeom>
        <a:solidFill>
          <a:schemeClr val="accent2"/>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6028" tIns="49530" rIns="92456" bIns="49530" numCol="1" spcCol="1270" anchor="ctr" anchorCtr="0">
          <a:noAutofit/>
        </a:bodyPr>
        <a:lstStyle/>
        <a:p>
          <a:pPr marL="0" lvl="0" indent="0" algn="ctr" defTabSz="577850">
            <a:lnSpc>
              <a:spcPct val="90000"/>
            </a:lnSpc>
            <a:spcBef>
              <a:spcPct val="0"/>
            </a:spcBef>
            <a:spcAft>
              <a:spcPct val="35000"/>
            </a:spcAft>
            <a:buNone/>
          </a:pPr>
          <a:r>
            <a:rPr lang="en-US" sz="1300" kern="1200" dirty="0">
              <a:solidFill>
                <a:schemeClr val="tx1"/>
              </a:solidFill>
            </a:rPr>
            <a:t>Truth Commission</a:t>
          </a:r>
        </a:p>
      </dsp:txBody>
      <dsp:txXfrm rot="10800000">
        <a:off x="986036" y="621"/>
        <a:ext cx="2921138" cy="444536"/>
      </dsp:txXfrm>
    </dsp:sp>
    <dsp:sp modelId="{3D51FBC7-8013-2B4D-9519-66C8D37339A7}">
      <dsp:nvSpPr>
        <dsp:cNvPr id="0" name=""/>
        <dsp:cNvSpPr/>
      </dsp:nvSpPr>
      <dsp:spPr>
        <a:xfrm>
          <a:off x="652633" y="621"/>
          <a:ext cx="444536" cy="444536"/>
        </a:xfrm>
        <a:prstGeom prst="ellipse">
          <a:avLst/>
        </a:prstGeom>
        <a:solidFill>
          <a:schemeClr val="accent1">
            <a:tint val="50000"/>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DEA37393-AD73-144C-AA00-418030B85711}">
      <dsp:nvSpPr>
        <dsp:cNvPr id="0" name=""/>
        <dsp:cNvSpPr/>
      </dsp:nvSpPr>
      <dsp:spPr>
        <a:xfrm rot="10800000">
          <a:off x="874902" y="577855"/>
          <a:ext cx="3032272" cy="444536"/>
        </a:xfrm>
        <a:prstGeom prst="homePlate">
          <a:avLst/>
        </a:prstGeom>
        <a:solidFill>
          <a:schemeClr val="accent2"/>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6028" tIns="49530" rIns="92456" bIns="49530" numCol="1" spcCol="1270" anchor="ctr" anchorCtr="0">
          <a:noAutofit/>
        </a:bodyPr>
        <a:lstStyle/>
        <a:p>
          <a:pPr marL="0" lvl="0" indent="0" algn="ctr" defTabSz="577850">
            <a:lnSpc>
              <a:spcPct val="90000"/>
            </a:lnSpc>
            <a:spcBef>
              <a:spcPct val="0"/>
            </a:spcBef>
            <a:spcAft>
              <a:spcPct val="35000"/>
            </a:spcAft>
            <a:buNone/>
          </a:pPr>
          <a:r>
            <a:rPr lang="en-US" sz="1300" kern="1200" dirty="0">
              <a:solidFill>
                <a:schemeClr val="tx1"/>
              </a:solidFill>
            </a:rPr>
            <a:t>Search of Missing Persons Special Unit </a:t>
          </a:r>
        </a:p>
      </dsp:txBody>
      <dsp:txXfrm rot="10800000">
        <a:off x="986036" y="577855"/>
        <a:ext cx="2921138" cy="444536"/>
      </dsp:txXfrm>
    </dsp:sp>
    <dsp:sp modelId="{255ED399-6762-2F4C-B56D-44545D93CDA6}">
      <dsp:nvSpPr>
        <dsp:cNvPr id="0" name=""/>
        <dsp:cNvSpPr/>
      </dsp:nvSpPr>
      <dsp:spPr>
        <a:xfrm>
          <a:off x="652633" y="577855"/>
          <a:ext cx="444536" cy="444536"/>
        </a:xfrm>
        <a:prstGeom prst="ellipse">
          <a:avLst/>
        </a:prstGeom>
        <a:solidFill>
          <a:schemeClr val="accent1">
            <a:tint val="50000"/>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589C080C-9C48-284F-9B59-29D015EAA075}">
      <dsp:nvSpPr>
        <dsp:cNvPr id="0" name=""/>
        <dsp:cNvSpPr/>
      </dsp:nvSpPr>
      <dsp:spPr>
        <a:xfrm rot="10800000">
          <a:off x="874902" y="1155089"/>
          <a:ext cx="3032272" cy="444536"/>
        </a:xfrm>
        <a:prstGeom prst="homePlate">
          <a:avLst/>
        </a:prstGeom>
        <a:solidFill>
          <a:schemeClr val="accent2"/>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6028" tIns="49530" rIns="92456" bIns="49530" numCol="1" spcCol="1270" anchor="ctr" anchorCtr="0">
          <a:noAutofit/>
        </a:bodyPr>
        <a:lstStyle/>
        <a:p>
          <a:pPr marL="0" lvl="0" indent="0" algn="ctr" defTabSz="577850">
            <a:lnSpc>
              <a:spcPct val="90000"/>
            </a:lnSpc>
            <a:spcBef>
              <a:spcPct val="0"/>
            </a:spcBef>
            <a:spcAft>
              <a:spcPct val="35000"/>
            </a:spcAft>
            <a:buNone/>
          </a:pPr>
          <a:r>
            <a:rPr lang="en-US" sz="1300" kern="1200" dirty="0">
              <a:solidFill>
                <a:schemeClr val="tx1"/>
              </a:solidFill>
            </a:rPr>
            <a:t>Special Jurisdiction for Peace</a:t>
          </a:r>
        </a:p>
      </dsp:txBody>
      <dsp:txXfrm rot="10800000">
        <a:off x="986036" y="1155089"/>
        <a:ext cx="2921138" cy="444536"/>
      </dsp:txXfrm>
    </dsp:sp>
    <dsp:sp modelId="{602FF643-267D-E343-9C20-F6D7E74FFC42}">
      <dsp:nvSpPr>
        <dsp:cNvPr id="0" name=""/>
        <dsp:cNvSpPr/>
      </dsp:nvSpPr>
      <dsp:spPr>
        <a:xfrm>
          <a:off x="652633" y="1155089"/>
          <a:ext cx="444536" cy="444536"/>
        </a:xfrm>
        <a:prstGeom prst="ellipse">
          <a:avLst/>
        </a:prstGeom>
        <a:solidFill>
          <a:schemeClr val="accent1">
            <a:tint val="50000"/>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AFFF06E1-BB9F-C54E-9F35-EA9BE00EEA06}">
      <dsp:nvSpPr>
        <dsp:cNvPr id="0" name=""/>
        <dsp:cNvSpPr/>
      </dsp:nvSpPr>
      <dsp:spPr>
        <a:xfrm rot="10800000">
          <a:off x="874902" y="1732323"/>
          <a:ext cx="3032272" cy="444536"/>
        </a:xfrm>
        <a:prstGeom prst="homePlate">
          <a:avLst/>
        </a:prstGeom>
        <a:solidFill>
          <a:schemeClr val="accent2"/>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6028" tIns="49530" rIns="92456" bIns="49530" numCol="1" spcCol="1270" anchor="ctr" anchorCtr="0">
          <a:noAutofit/>
        </a:bodyPr>
        <a:lstStyle/>
        <a:p>
          <a:pPr marL="0" lvl="0" indent="0" algn="ctr" defTabSz="577850">
            <a:lnSpc>
              <a:spcPct val="90000"/>
            </a:lnSpc>
            <a:spcBef>
              <a:spcPct val="0"/>
            </a:spcBef>
            <a:spcAft>
              <a:spcPct val="35000"/>
            </a:spcAft>
            <a:buNone/>
          </a:pPr>
          <a:r>
            <a:rPr lang="en-US" sz="1300" kern="1200" dirty="0">
              <a:solidFill>
                <a:schemeClr val="tx1"/>
              </a:solidFill>
            </a:rPr>
            <a:t>Reparation</a:t>
          </a:r>
          <a:r>
            <a:rPr lang="en-US" sz="1300" kern="1200" baseline="0" dirty="0">
              <a:solidFill>
                <a:schemeClr val="tx1"/>
              </a:solidFill>
            </a:rPr>
            <a:t> measures</a:t>
          </a:r>
          <a:endParaRPr lang="en-US" sz="1300" kern="1200" dirty="0">
            <a:solidFill>
              <a:schemeClr val="tx1"/>
            </a:solidFill>
          </a:endParaRPr>
        </a:p>
      </dsp:txBody>
      <dsp:txXfrm rot="10800000">
        <a:off x="986036" y="1732323"/>
        <a:ext cx="2921138" cy="444536"/>
      </dsp:txXfrm>
    </dsp:sp>
    <dsp:sp modelId="{E0634585-ECCF-A14F-9951-C8A5AC2EF083}">
      <dsp:nvSpPr>
        <dsp:cNvPr id="0" name=""/>
        <dsp:cNvSpPr/>
      </dsp:nvSpPr>
      <dsp:spPr>
        <a:xfrm>
          <a:off x="652633" y="1732323"/>
          <a:ext cx="444536" cy="444536"/>
        </a:xfrm>
        <a:prstGeom prst="ellipse">
          <a:avLst/>
        </a:prstGeom>
        <a:solidFill>
          <a:schemeClr val="accent1">
            <a:tint val="50000"/>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EF73172A-022B-F346-856F-8F03790B8B9B}">
      <dsp:nvSpPr>
        <dsp:cNvPr id="0" name=""/>
        <dsp:cNvSpPr/>
      </dsp:nvSpPr>
      <dsp:spPr>
        <a:xfrm rot="10800000">
          <a:off x="874902" y="2309558"/>
          <a:ext cx="3032272" cy="444536"/>
        </a:xfrm>
        <a:prstGeom prst="homePlate">
          <a:avLst/>
        </a:prstGeom>
        <a:solidFill>
          <a:schemeClr val="accent2"/>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6028" tIns="49530" rIns="92456" bIns="49530" numCol="1" spcCol="1270" anchor="ctr" anchorCtr="0">
          <a:noAutofit/>
        </a:bodyPr>
        <a:lstStyle/>
        <a:p>
          <a:pPr marL="0" lvl="0" indent="0" algn="ctr" defTabSz="577850">
            <a:lnSpc>
              <a:spcPct val="90000"/>
            </a:lnSpc>
            <a:spcBef>
              <a:spcPct val="0"/>
            </a:spcBef>
            <a:spcAft>
              <a:spcPct val="35000"/>
            </a:spcAft>
            <a:buNone/>
          </a:pPr>
          <a:r>
            <a:rPr lang="en-US" sz="1300" kern="1200" dirty="0">
              <a:solidFill>
                <a:schemeClr val="tx1"/>
              </a:solidFill>
            </a:rPr>
            <a:t>Guarantees of non-repetition</a:t>
          </a:r>
        </a:p>
      </dsp:txBody>
      <dsp:txXfrm rot="10800000">
        <a:off x="986036" y="2309558"/>
        <a:ext cx="2921138" cy="444536"/>
      </dsp:txXfrm>
    </dsp:sp>
    <dsp:sp modelId="{F8B70E86-386C-3A47-A748-31521335FE27}">
      <dsp:nvSpPr>
        <dsp:cNvPr id="0" name=""/>
        <dsp:cNvSpPr/>
      </dsp:nvSpPr>
      <dsp:spPr>
        <a:xfrm>
          <a:off x="652633" y="2309558"/>
          <a:ext cx="444536" cy="444536"/>
        </a:xfrm>
        <a:prstGeom prst="ellipse">
          <a:avLst/>
        </a:prstGeom>
        <a:solidFill>
          <a:schemeClr val="accent1">
            <a:tint val="50000"/>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64C510D-AB60-B641-A694-C24ACB1032F4}">
      <dsp:nvSpPr>
        <dsp:cNvPr id="0" name=""/>
        <dsp:cNvSpPr/>
      </dsp:nvSpPr>
      <dsp:spPr>
        <a:xfrm rot="10800000">
          <a:off x="798719" y="562"/>
          <a:ext cx="2659411" cy="515471"/>
        </a:xfrm>
        <a:prstGeom prst="homePlate">
          <a:avLst/>
        </a:prstGeom>
        <a:solidFill>
          <a:schemeClr val="accent2"/>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7309" tIns="53340" rIns="99568" bIns="53340" numCol="1" spcCol="1270" anchor="ctr" anchorCtr="0">
          <a:noAutofit/>
        </a:bodyPr>
        <a:lstStyle/>
        <a:p>
          <a:pPr marL="0" lvl="0" indent="0" algn="ctr" defTabSz="622300">
            <a:lnSpc>
              <a:spcPct val="90000"/>
            </a:lnSpc>
            <a:spcBef>
              <a:spcPct val="0"/>
            </a:spcBef>
            <a:spcAft>
              <a:spcPct val="35000"/>
            </a:spcAft>
            <a:buNone/>
          </a:pPr>
          <a:r>
            <a:rPr lang="en-US" sz="1400" kern="1200" dirty="0">
              <a:solidFill>
                <a:schemeClr val="tx1"/>
              </a:solidFill>
            </a:rPr>
            <a:t>Follow-up Commission (CSIVI)</a:t>
          </a:r>
        </a:p>
      </dsp:txBody>
      <dsp:txXfrm rot="10800000">
        <a:off x="927587" y="562"/>
        <a:ext cx="2530543" cy="515471"/>
      </dsp:txXfrm>
    </dsp:sp>
    <dsp:sp modelId="{BF64B229-4F38-1442-A32F-CE8CFF124E3B}">
      <dsp:nvSpPr>
        <dsp:cNvPr id="0" name=""/>
        <dsp:cNvSpPr/>
      </dsp:nvSpPr>
      <dsp:spPr>
        <a:xfrm>
          <a:off x="540983" y="562"/>
          <a:ext cx="515471" cy="515471"/>
        </a:xfrm>
        <a:prstGeom prst="ellipse">
          <a:avLst/>
        </a:prstGeom>
        <a:solidFill>
          <a:schemeClr val="accent1">
            <a:tint val="50000"/>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91B495E3-7F93-9E40-87B2-B4BCAF7F9F11}">
      <dsp:nvSpPr>
        <dsp:cNvPr id="0" name=""/>
        <dsp:cNvSpPr/>
      </dsp:nvSpPr>
      <dsp:spPr>
        <a:xfrm rot="10800000">
          <a:off x="798719" y="669906"/>
          <a:ext cx="2659411" cy="515471"/>
        </a:xfrm>
        <a:prstGeom prst="homePlate">
          <a:avLst/>
        </a:prstGeom>
        <a:solidFill>
          <a:schemeClr val="accent2"/>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7309" tIns="53340" rIns="99568" bIns="53340" numCol="1" spcCol="1270" anchor="ctr" anchorCtr="0">
          <a:noAutofit/>
        </a:bodyPr>
        <a:lstStyle/>
        <a:p>
          <a:pPr marL="0" lvl="0" indent="0" algn="ctr" defTabSz="622300">
            <a:lnSpc>
              <a:spcPct val="90000"/>
            </a:lnSpc>
            <a:spcBef>
              <a:spcPct val="0"/>
            </a:spcBef>
            <a:spcAft>
              <a:spcPct val="35000"/>
            </a:spcAft>
            <a:buNone/>
          </a:pPr>
          <a:r>
            <a:rPr lang="en-US" sz="1400" kern="1200" dirty="0">
              <a:solidFill>
                <a:schemeClr val="tx1"/>
              </a:solidFill>
            </a:rPr>
            <a:t>International observation</a:t>
          </a:r>
        </a:p>
      </dsp:txBody>
      <dsp:txXfrm rot="10800000">
        <a:off x="927587" y="669906"/>
        <a:ext cx="2530543" cy="515471"/>
      </dsp:txXfrm>
    </dsp:sp>
    <dsp:sp modelId="{03553177-3A46-5249-B1DB-7C66ECC7C4A5}">
      <dsp:nvSpPr>
        <dsp:cNvPr id="0" name=""/>
        <dsp:cNvSpPr/>
      </dsp:nvSpPr>
      <dsp:spPr>
        <a:xfrm>
          <a:off x="540983" y="669906"/>
          <a:ext cx="515471" cy="515471"/>
        </a:xfrm>
        <a:prstGeom prst="ellipse">
          <a:avLst/>
        </a:prstGeom>
        <a:solidFill>
          <a:schemeClr val="accent1">
            <a:tint val="50000"/>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4B5E2561-9A7B-5D49-9CD0-ABC47F2B558B}">
      <dsp:nvSpPr>
        <dsp:cNvPr id="0" name=""/>
        <dsp:cNvSpPr/>
      </dsp:nvSpPr>
      <dsp:spPr>
        <a:xfrm rot="10800000">
          <a:off x="798719" y="1339250"/>
          <a:ext cx="2659411" cy="515471"/>
        </a:xfrm>
        <a:prstGeom prst="homePlate">
          <a:avLst/>
        </a:prstGeom>
        <a:solidFill>
          <a:schemeClr val="accent2"/>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7309" tIns="53340" rIns="99568" bIns="53340" numCol="1" spcCol="1270" anchor="ctr" anchorCtr="0">
          <a:noAutofit/>
        </a:bodyPr>
        <a:lstStyle/>
        <a:p>
          <a:pPr marL="0" lvl="0" indent="0" algn="ctr" defTabSz="622300">
            <a:lnSpc>
              <a:spcPct val="90000"/>
            </a:lnSpc>
            <a:spcBef>
              <a:spcPct val="0"/>
            </a:spcBef>
            <a:spcAft>
              <a:spcPct val="35000"/>
            </a:spcAft>
            <a:buNone/>
          </a:pPr>
          <a:r>
            <a:rPr lang="en-US" sz="1400" kern="1200" dirty="0">
              <a:solidFill>
                <a:schemeClr val="tx1"/>
              </a:solidFill>
            </a:rPr>
            <a:t>Dissemination</a:t>
          </a:r>
        </a:p>
      </dsp:txBody>
      <dsp:txXfrm rot="10800000">
        <a:off x="927587" y="1339250"/>
        <a:ext cx="2530543" cy="515471"/>
      </dsp:txXfrm>
    </dsp:sp>
    <dsp:sp modelId="{D750675A-5E92-1A40-B8F7-7FB13DCD9953}">
      <dsp:nvSpPr>
        <dsp:cNvPr id="0" name=""/>
        <dsp:cNvSpPr/>
      </dsp:nvSpPr>
      <dsp:spPr>
        <a:xfrm>
          <a:off x="540983" y="1339250"/>
          <a:ext cx="515471" cy="515471"/>
        </a:xfrm>
        <a:prstGeom prst="ellipse">
          <a:avLst/>
        </a:prstGeom>
        <a:solidFill>
          <a:schemeClr val="accent1">
            <a:tint val="50000"/>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BB36646-3315-E641-AB94-5C1F764BFC30}">
      <dsp:nvSpPr>
        <dsp:cNvPr id="0" name=""/>
        <dsp:cNvSpPr/>
      </dsp:nvSpPr>
      <dsp:spPr>
        <a:xfrm>
          <a:off x="2838389" y="2275"/>
          <a:ext cx="1203590" cy="782333"/>
        </a:xfrm>
        <a:prstGeom prst="roundRect">
          <a:avLst/>
        </a:prstGeom>
        <a:solidFill>
          <a:srgbClr val="7C2158"/>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US" sz="1200" kern="1200" dirty="0"/>
            <a:t>1. Comprehensive Rural Reform</a:t>
          </a:r>
        </a:p>
      </dsp:txBody>
      <dsp:txXfrm>
        <a:off x="2876579" y="40465"/>
        <a:ext cx="1127210" cy="705953"/>
      </dsp:txXfrm>
    </dsp:sp>
    <dsp:sp modelId="{C6655462-C878-0140-9CA6-0DC1F8C05324}">
      <dsp:nvSpPr>
        <dsp:cNvPr id="0" name=""/>
        <dsp:cNvSpPr/>
      </dsp:nvSpPr>
      <dsp:spPr>
        <a:xfrm>
          <a:off x="1649972" y="410314"/>
          <a:ext cx="3682836" cy="3682836"/>
        </a:xfrm>
        <a:custGeom>
          <a:avLst/>
          <a:gdLst/>
          <a:ahLst/>
          <a:cxnLst/>
          <a:rect l="0" t="0" r="0" b="0"/>
          <a:pathLst>
            <a:path>
              <a:moveTo>
                <a:pt x="2399165" y="86499"/>
              </a:moveTo>
              <a:arcTo wR="1841418" hR="1841418" stAng="17257875" swAng="1383092"/>
            </a:path>
          </a:pathLst>
        </a:custGeom>
        <a:noFill/>
        <a:ln w="12700" cap="flat"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DDA079C6-0188-5540-8BE7-F6B6F440D68E}">
      <dsp:nvSpPr>
        <dsp:cNvPr id="0" name=""/>
        <dsp:cNvSpPr/>
      </dsp:nvSpPr>
      <dsp:spPr>
        <a:xfrm>
          <a:off x="4279293" y="860234"/>
          <a:ext cx="1732436" cy="1249723"/>
        </a:xfrm>
        <a:prstGeom prst="roundRect">
          <a:avLst/>
        </a:prstGeom>
        <a:solidFill>
          <a:srgbClr val="7C2158"/>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dirty="0"/>
            <a:t>2. Political Participation</a:t>
          </a:r>
        </a:p>
      </dsp:txBody>
      <dsp:txXfrm>
        <a:off x="4340299" y="921240"/>
        <a:ext cx="1610424" cy="1127711"/>
      </dsp:txXfrm>
    </dsp:sp>
    <dsp:sp modelId="{C251B28F-DB53-EC40-B188-F47841644B2B}">
      <dsp:nvSpPr>
        <dsp:cNvPr id="0" name=""/>
        <dsp:cNvSpPr/>
      </dsp:nvSpPr>
      <dsp:spPr>
        <a:xfrm>
          <a:off x="1617242" y="335413"/>
          <a:ext cx="3682836" cy="3682836"/>
        </a:xfrm>
        <a:custGeom>
          <a:avLst/>
          <a:gdLst/>
          <a:ahLst/>
          <a:cxnLst/>
          <a:rect l="0" t="0" r="0" b="0"/>
          <a:pathLst>
            <a:path>
              <a:moveTo>
                <a:pt x="3681850" y="1781153"/>
              </a:moveTo>
              <a:arcTo wR="1841418" hR="1841418" stAng="21487472" swAng="1216643"/>
            </a:path>
          </a:pathLst>
        </a:custGeom>
        <a:noFill/>
        <a:ln w="12700" cap="flat"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459E7E43-1FD2-2F4D-9D6B-48821B31DB43}">
      <dsp:nvSpPr>
        <dsp:cNvPr id="0" name=""/>
        <dsp:cNvSpPr/>
      </dsp:nvSpPr>
      <dsp:spPr>
        <a:xfrm>
          <a:off x="4433104" y="2764403"/>
          <a:ext cx="1203590" cy="782333"/>
        </a:xfrm>
        <a:prstGeom prst="roundRect">
          <a:avLst/>
        </a:prstGeom>
        <a:solidFill>
          <a:srgbClr val="7C2158"/>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US" sz="1200" kern="1200" dirty="0"/>
            <a:t>3. End of the Conflict</a:t>
          </a:r>
        </a:p>
      </dsp:txBody>
      <dsp:txXfrm>
        <a:off x="4471294" y="2802593"/>
        <a:ext cx="1127210" cy="705953"/>
      </dsp:txXfrm>
    </dsp:sp>
    <dsp:sp modelId="{8C56C0C6-AFAF-4C45-A2FD-A35A417D1573}">
      <dsp:nvSpPr>
        <dsp:cNvPr id="0" name=""/>
        <dsp:cNvSpPr/>
      </dsp:nvSpPr>
      <dsp:spPr>
        <a:xfrm>
          <a:off x="1598766" y="393442"/>
          <a:ext cx="3682836" cy="3682836"/>
        </a:xfrm>
        <a:custGeom>
          <a:avLst/>
          <a:gdLst/>
          <a:ahLst/>
          <a:cxnLst/>
          <a:rect l="0" t="0" r="0" b="0"/>
          <a:pathLst>
            <a:path>
              <a:moveTo>
                <a:pt x="3127825" y="3158983"/>
              </a:moveTo>
              <a:arcTo wR="1841418" hR="1841418" stAng="2741133" swAng="1499179"/>
            </a:path>
          </a:pathLst>
        </a:custGeom>
        <a:noFill/>
        <a:ln w="12700" cap="flat"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3E4BF288-704A-8641-85B5-F301C1024A7B}">
      <dsp:nvSpPr>
        <dsp:cNvPr id="0" name=""/>
        <dsp:cNvSpPr/>
      </dsp:nvSpPr>
      <dsp:spPr>
        <a:xfrm>
          <a:off x="2838389" y="3685112"/>
          <a:ext cx="1203590" cy="782333"/>
        </a:xfrm>
        <a:prstGeom prst="roundRect">
          <a:avLst/>
        </a:prstGeom>
        <a:solidFill>
          <a:srgbClr val="7C2158"/>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US" sz="1200" kern="1200" dirty="0"/>
            <a:t>4. Solution to the Problem of Illicit Drugs</a:t>
          </a:r>
        </a:p>
      </dsp:txBody>
      <dsp:txXfrm>
        <a:off x="2876579" y="3723302"/>
        <a:ext cx="1127210" cy="705953"/>
      </dsp:txXfrm>
    </dsp:sp>
    <dsp:sp modelId="{BB04E74C-8AEC-F745-A1C1-F1C36A02EF4A}">
      <dsp:nvSpPr>
        <dsp:cNvPr id="0" name=""/>
        <dsp:cNvSpPr/>
      </dsp:nvSpPr>
      <dsp:spPr>
        <a:xfrm>
          <a:off x="1598766" y="393442"/>
          <a:ext cx="3682836" cy="3682836"/>
        </a:xfrm>
        <a:custGeom>
          <a:avLst/>
          <a:gdLst/>
          <a:ahLst/>
          <a:cxnLst/>
          <a:rect l="0" t="0" r="0" b="0"/>
          <a:pathLst>
            <a:path>
              <a:moveTo>
                <a:pt x="1231949" y="3579051"/>
              </a:moveTo>
              <a:arcTo wR="1841418" hR="1841418" stAng="6559688" swAng="1499179"/>
            </a:path>
          </a:pathLst>
        </a:custGeom>
        <a:noFill/>
        <a:ln w="12700" cap="flat"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094D64F7-929C-6447-B4CB-4C808263BAAE}">
      <dsp:nvSpPr>
        <dsp:cNvPr id="0" name=""/>
        <dsp:cNvSpPr/>
      </dsp:nvSpPr>
      <dsp:spPr>
        <a:xfrm>
          <a:off x="1243674" y="2764403"/>
          <a:ext cx="1203590" cy="782333"/>
        </a:xfrm>
        <a:prstGeom prst="roundRect">
          <a:avLst/>
        </a:prstGeom>
        <a:solidFill>
          <a:srgbClr val="7C2158"/>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US" sz="1200" kern="1200" dirty="0"/>
            <a:t>5. Victims</a:t>
          </a:r>
        </a:p>
      </dsp:txBody>
      <dsp:txXfrm>
        <a:off x="1281864" y="2802593"/>
        <a:ext cx="1127210" cy="705953"/>
      </dsp:txXfrm>
    </dsp:sp>
    <dsp:sp modelId="{AE516199-6270-074F-92B6-C411721498DD}">
      <dsp:nvSpPr>
        <dsp:cNvPr id="0" name=""/>
        <dsp:cNvSpPr/>
      </dsp:nvSpPr>
      <dsp:spPr>
        <a:xfrm>
          <a:off x="1610778" y="435233"/>
          <a:ext cx="3682836" cy="3682836"/>
        </a:xfrm>
        <a:custGeom>
          <a:avLst/>
          <a:gdLst/>
          <a:ahLst/>
          <a:cxnLst/>
          <a:rect l="0" t="0" r="0" b="0"/>
          <a:pathLst>
            <a:path>
              <a:moveTo>
                <a:pt x="63198" y="2319702"/>
              </a:moveTo>
              <a:arcTo wR="1841418" hR="1841418" stAng="9896734" swAng="1817322"/>
            </a:path>
          </a:pathLst>
        </a:custGeom>
        <a:noFill/>
        <a:ln w="12700" cap="flat"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82CF9B45-4111-B042-BB77-C80A1AD0E66D}">
      <dsp:nvSpPr>
        <dsp:cNvPr id="0" name=""/>
        <dsp:cNvSpPr/>
      </dsp:nvSpPr>
      <dsp:spPr>
        <a:xfrm>
          <a:off x="1226335" y="1000996"/>
          <a:ext cx="1203590" cy="782333"/>
        </a:xfrm>
        <a:prstGeom prst="roundRect">
          <a:avLst/>
        </a:prstGeom>
        <a:solidFill>
          <a:srgbClr val="7C2158"/>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US" sz="1200" kern="1200" dirty="0"/>
            <a:t>6. Implementation</a:t>
          </a:r>
        </a:p>
      </dsp:txBody>
      <dsp:txXfrm>
        <a:off x="1264525" y="1039186"/>
        <a:ext cx="1127210" cy="705953"/>
      </dsp:txXfrm>
    </dsp:sp>
    <dsp:sp modelId="{0042C01A-4339-E245-BF7D-BC419E7C269C}">
      <dsp:nvSpPr>
        <dsp:cNvPr id="0" name=""/>
        <dsp:cNvSpPr/>
      </dsp:nvSpPr>
      <dsp:spPr>
        <a:xfrm>
          <a:off x="1643445" y="377344"/>
          <a:ext cx="3682836" cy="3682836"/>
        </a:xfrm>
        <a:custGeom>
          <a:avLst/>
          <a:gdLst/>
          <a:ahLst/>
          <a:cxnLst/>
          <a:rect l="0" t="0" r="0" b="0"/>
          <a:pathLst>
            <a:path>
              <a:moveTo>
                <a:pt x="466080" y="616972"/>
              </a:moveTo>
              <a:arcTo wR="1841418" hR="1841418" stAng="13300697" swAng="1649462"/>
            </a:path>
          </a:pathLst>
        </a:custGeom>
        <a:noFill/>
        <a:ln w="12700" cap="flat"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cycle6">
  <dgm:title val=""/>
  <dgm:desc val=""/>
  <dgm:catLst>
    <dgm:cat type="cycle" pri="4000"/>
    <dgm:cat type="relationship" pri="24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param type="endSty" val="noArr"/>
              </dgm:alg>
              <dgm:shape xmlns:r="http://schemas.openxmlformats.org/officeDocument/2006/relationships" type="conn" r:blip="">
                <dgm:adjLst/>
              </dgm:shape>
              <dgm:presOf axis="self"/>
              <dgm:constrLst>
                <dgm:constr type="h" refType="w" fact="0.65"/>
                <dgm:constr type="connDist"/>
                <dgm:constr type="begPad" refType="connDist" fact="0.01"/>
                <dgm:constr type="endPad" refType="connDist" fact="0.01"/>
              </dgm:constrLst>
              <dgm:ruleLst/>
            </dgm:layoutNode>
          </dgm:forEach>
        </dgm:if>
        <dgm:else name="Name16"/>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List3">
  <dgm:title val=""/>
  <dgm:desc val=""/>
  <dgm:catLst>
    <dgm:cat type="list" pri="14000"/>
    <dgm:cat type="convert" pri="3000"/>
    <dgm:cat type="picture" pri="27000"/>
    <dgm:cat type="pictureconvert" pri="27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alg type="lin">
      <dgm:param type="linDir" val="fromT"/>
      <dgm:param type="vertAlign" val="mid"/>
      <dgm:param type="horzAlign" val="ctr"/>
    </dgm:alg>
    <dgm:shape xmlns:r="http://schemas.openxmlformats.org/officeDocument/2006/relationships" r:blip="">
      <dgm:adjLst/>
    </dgm:shape>
    <dgm:presOf/>
    <dgm:constrLst>
      <dgm:constr type="w" for="ch" forName="composite" refType="w"/>
      <dgm:constr type="h" for="ch" forName="composite" refType="h"/>
      <dgm:constr type="h" for="ch" forName="spacing" refType="h" refFor="ch" refForName="composite" fact="0.25"/>
      <dgm:constr type="h" for="ch" forName="spacing" refType="w" op="lte" fact="0.1"/>
      <dgm:constr type="primFontSz" for="des" ptType="node"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w" for="ch" forName="imgShp" refType="w" fact="0.335"/>
              <dgm:constr type="h" for="ch" forName="imgShp" refType="w" refFor="ch" refForName="imgShp" op="equ"/>
              <dgm:constr type="h" for="ch" forName="imgShp" refType="h" op="lte"/>
              <dgm:constr type="ctrY" for="ch" forName="imgShp" refType="h" fact="0.5"/>
              <dgm:constr type="l" for="ch" forName="imgShp"/>
              <dgm:constr type="w" for="ch" forName="txShp" refType="w" op="equ" fact="0.665"/>
              <dgm:constr type="h" for="ch" forName="txShp" refType="h" refFor="ch" refForName="imgShp" op="equ"/>
              <dgm:constr type="ctrY" for="ch" forName="txShp" refType="h" fact="0.5"/>
              <dgm:constr type="l" for="ch" forName="txShp" refType="w" refFor="ch" refForName="imgShp" fact="0.5"/>
              <dgm:constr type="lMarg" for="ch" forName="txShp" refType="w" refFor="ch" refForName="imgShp" fact="1.25"/>
            </dgm:constrLst>
          </dgm:if>
          <dgm:else name="Name3">
            <dgm:constrLst>
              <dgm:constr type="w" for="ch" forName="imgShp" refType="w" fact="0.335"/>
              <dgm:constr type="h" for="ch" forName="imgShp" refType="w" refFor="ch" refForName="imgShp" op="equ"/>
              <dgm:constr type="h" for="ch" forName="imgShp" refType="h" op="lte"/>
              <dgm:constr type="ctrY" for="ch" forName="imgShp" refType="h" fact="0.5"/>
              <dgm:constr type="r" for="ch" forName="imgShp" refType="w"/>
              <dgm:constr type="w" for="ch" forName="txShp" refType="w" op="equ" fact="0.665"/>
              <dgm:constr type="h" for="ch" forName="txShp" refType="h" refFor="ch" refForName="imgShp" op="equ"/>
              <dgm:constr type="ctrY" for="ch" forName="txShp" refType="h" fact="0.5"/>
              <dgm:constr type="r" for="ch" forName="txShp" refType="ctrX" refFor="ch" refForName="imgShp"/>
              <dgm:constr type="rMarg" for="ch" forName="txShp" refType="w" refFor="ch" refForName="imgShp" fact="1.25"/>
            </dgm:constrLst>
          </dgm:else>
        </dgm:choose>
        <dgm:ruleLst/>
        <dgm:layoutNode name="imgShp" styleLbl="fgImgPlace1">
          <dgm:alg type="sp"/>
          <dgm:shape xmlns:r="http://schemas.openxmlformats.org/officeDocument/2006/relationships" type="ellipse" r:blip="" blipPhldr="1">
            <dgm:adjLst/>
          </dgm:shape>
          <dgm:presOf/>
          <dgm:constrLst/>
          <dgm:ruleLst/>
        </dgm:layoutNode>
        <dgm:layoutNode name="txShp">
          <dgm:varLst>
            <dgm:bulletEnabled val="1"/>
          </dgm:varLst>
          <dgm:alg type="tx"/>
          <dgm:choose name="Name4">
            <dgm:if name="Name5" func="var" arg="dir" op="equ" val="norm">
              <dgm:shape xmlns:r="http://schemas.openxmlformats.org/officeDocument/2006/relationships" rot="180" type="homePlate" r:blip="" zOrderOff="-1">
                <dgm:adjLst/>
              </dgm:shape>
            </dgm:if>
            <dgm:else name="Name6">
              <dgm:shape xmlns:r="http://schemas.openxmlformats.org/officeDocument/2006/relationships" type="homePlate" r:blip="" zOrderOff="-1">
                <dgm:adjLst/>
              </dgm:shape>
            </dgm:else>
          </dgm:choose>
          <dgm:presOf axis="desOrSelf" ptType="node"/>
          <dgm:constrLst>
            <dgm:constr type="tMarg" refType="primFontSz" fact="0.3"/>
            <dgm:constr type="bMarg" refType="primFontSz" fact="0.3"/>
          </dgm:constrLst>
          <dgm:ruleLst>
            <dgm:rule type="primFontSz" val="5" fact="NaN" max="NaN"/>
          </dgm:ruleLst>
        </dgm:layoutNode>
      </dgm:layoutNode>
      <dgm:forEach name="Name7" axis="followSib" ptType="sibTrans" cnt="1">
        <dgm:layoutNode name="spacing">
          <dgm:alg type="sp"/>
          <dgm:shape xmlns:r="http://schemas.openxmlformats.org/officeDocument/2006/relationships" r:blip="">
            <dgm:adjLst/>
          </dgm:shape>
          <dgm:presOf axis="sel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vList3">
  <dgm:title val=""/>
  <dgm:desc val=""/>
  <dgm:catLst>
    <dgm:cat type="list" pri="14000"/>
    <dgm:cat type="convert" pri="3000"/>
    <dgm:cat type="picture" pri="27000"/>
    <dgm:cat type="pictureconvert" pri="27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alg type="lin">
      <dgm:param type="linDir" val="fromT"/>
      <dgm:param type="vertAlign" val="mid"/>
      <dgm:param type="horzAlign" val="ctr"/>
    </dgm:alg>
    <dgm:shape xmlns:r="http://schemas.openxmlformats.org/officeDocument/2006/relationships" r:blip="">
      <dgm:adjLst/>
    </dgm:shape>
    <dgm:presOf/>
    <dgm:constrLst>
      <dgm:constr type="w" for="ch" forName="composite" refType="w"/>
      <dgm:constr type="h" for="ch" forName="composite" refType="h"/>
      <dgm:constr type="h" for="ch" forName="spacing" refType="h" refFor="ch" refForName="composite" fact="0.25"/>
      <dgm:constr type="h" for="ch" forName="spacing" refType="w" op="lte" fact="0.1"/>
      <dgm:constr type="primFontSz" for="des" ptType="node"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w" for="ch" forName="imgShp" refType="w" fact="0.335"/>
              <dgm:constr type="h" for="ch" forName="imgShp" refType="w" refFor="ch" refForName="imgShp" op="equ"/>
              <dgm:constr type="h" for="ch" forName="imgShp" refType="h" op="lte"/>
              <dgm:constr type="ctrY" for="ch" forName="imgShp" refType="h" fact="0.5"/>
              <dgm:constr type="l" for="ch" forName="imgShp"/>
              <dgm:constr type="w" for="ch" forName="txShp" refType="w" op="equ" fact="0.665"/>
              <dgm:constr type="h" for="ch" forName="txShp" refType="h" refFor="ch" refForName="imgShp" op="equ"/>
              <dgm:constr type="ctrY" for="ch" forName="txShp" refType="h" fact="0.5"/>
              <dgm:constr type="l" for="ch" forName="txShp" refType="w" refFor="ch" refForName="imgShp" fact="0.5"/>
              <dgm:constr type="lMarg" for="ch" forName="txShp" refType="w" refFor="ch" refForName="imgShp" fact="1.25"/>
            </dgm:constrLst>
          </dgm:if>
          <dgm:else name="Name3">
            <dgm:constrLst>
              <dgm:constr type="w" for="ch" forName="imgShp" refType="w" fact="0.335"/>
              <dgm:constr type="h" for="ch" forName="imgShp" refType="w" refFor="ch" refForName="imgShp" op="equ"/>
              <dgm:constr type="h" for="ch" forName="imgShp" refType="h" op="lte"/>
              <dgm:constr type="ctrY" for="ch" forName="imgShp" refType="h" fact="0.5"/>
              <dgm:constr type="r" for="ch" forName="imgShp" refType="w"/>
              <dgm:constr type="w" for="ch" forName="txShp" refType="w" op="equ" fact="0.665"/>
              <dgm:constr type="h" for="ch" forName="txShp" refType="h" refFor="ch" refForName="imgShp" op="equ"/>
              <dgm:constr type="ctrY" for="ch" forName="txShp" refType="h" fact="0.5"/>
              <dgm:constr type="r" for="ch" forName="txShp" refType="ctrX" refFor="ch" refForName="imgShp"/>
              <dgm:constr type="rMarg" for="ch" forName="txShp" refType="w" refFor="ch" refForName="imgShp" fact="1.25"/>
            </dgm:constrLst>
          </dgm:else>
        </dgm:choose>
        <dgm:ruleLst/>
        <dgm:layoutNode name="imgShp" styleLbl="fgImgPlace1">
          <dgm:alg type="sp"/>
          <dgm:shape xmlns:r="http://schemas.openxmlformats.org/officeDocument/2006/relationships" type="ellipse" r:blip="" blipPhldr="1">
            <dgm:adjLst/>
          </dgm:shape>
          <dgm:presOf/>
          <dgm:constrLst/>
          <dgm:ruleLst/>
        </dgm:layoutNode>
        <dgm:layoutNode name="txShp">
          <dgm:varLst>
            <dgm:bulletEnabled val="1"/>
          </dgm:varLst>
          <dgm:alg type="tx"/>
          <dgm:choose name="Name4">
            <dgm:if name="Name5" func="var" arg="dir" op="equ" val="norm">
              <dgm:shape xmlns:r="http://schemas.openxmlformats.org/officeDocument/2006/relationships" rot="180" type="homePlate" r:blip="" zOrderOff="-1">
                <dgm:adjLst/>
              </dgm:shape>
            </dgm:if>
            <dgm:else name="Name6">
              <dgm:shape xmlns:r="http://schemas.openxmlformats.org/officeDocument/2006/relationships" type="homePlate" r:blip="" zOrderOff="-1">
                <dgm:adjLst/>
              </dgm:shape>
            </dgm:else>
          </dgm:choose>
          <dgm:presOf axis="desOrSelf" ptType="node"/>
          <dgm:constrLst>
            <dgm:constr type="tMarg" refType="primFontSz" fact="0.3"/>
            <dgm:constr type="bMarg" refType="primFontSz" fact="0.3"/>
          </dgm:constrLst>
          <dgm:ruleLst>
            <dgm:rule type="primFontSz" val="5" fact="NaN" max="NaN"/>
          </dgm:ruleLst>
        </dgm:layoutNode>
      </dgm:layoutNode>
      <dgm:forEach name="Name7" axis="followSib" ptType="sibTrans" cnt="1">
        <dgm:layoutNode name="spacing">
          <dgm:alg type="sp"/>
          <dgm:shape xmlns:r="http://schemas.openxmlformats.org/officeDocument/2006/relationships" r:blip="">
            <dgm:adjLst/>
          </dgm:shape>
          <dgm:presOf axis="sel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vList3">
  <dgm:title val=""/>
  <dgm:desc val=""/>
  <dgm:catLst>
    <dgm:cat type="list" pri="14000"/>
    <dgm:cat type="convert" pri="3000"/>
    <dgm:cat type="picture" pri="27000"/>
    <dgm:cat type="pictureconvert" pri="27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alg type="lin">
      <dgm:param type="linDir" val="fromT"/>
      <dgm:param type="vertAlign" val="mid"/>
      <dgm:param type="horzAlign" val="ctr"/>
    </dgm:alg>
    <dgm:shape xmlns:r="http://schemas.openxmlformats.org/officeDocument/2006/relationships" r:blip="">
      <dgm:adjLst/>
    </dgm:shape>
    <dgm:presOf/>
    <dgm:constrLst>
      <dgm:constr type="w" for="ch" forName="composite" refType="w"/>
      <dgm:constr type="h" for="ch" forName="composite" refType="h"/>
      <dgm:constr type="h" for="ch" forName="spacing" refType="h" refFor="ch" refForName="composite" fact="0.25"/>
      <dgm:constr type="h" for="ch" forName="spacing" refType="w" op="lte" fact="0.1"/>
      <dgm:constr type="primFontSz" for="des" ptType="node"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w" for="ch" forName="imgShp" refType="w" fact="0.335"/>
              <dgm:constr type="h" for="ch" forName="imgShp" refType="w" refFor="ch" refForName="imgShp" op="equ"/>
              <dgm:constr type="h" for="ch" forName="imgShp" refType="h" op="lte"/>
              <dgm:constr type="ctrY" for="ch" forName="imgShp" refType="h" fact="0.5"/>
              <dgm:constr type="l" for="ch" forName="imgShp"/>
              <dgm:constr type="w" for="ch" forName="txShp" refType="w" op="equ" fact="0.665"/>
              <dgm:constr type="h" for="ch" forName="txShp" refType="h" refFor="ch" refForName="imgShp" op="equ"/>
              <dgm:constr type="ctrY" for="ch" forName="txShp" refType="h" fact="0.5"/>
              <dgm:constr type="l" for="ch" forName="txShp" refType="w" refFor="ch" refForName="imgShp" fact="0.5"/>
              <dgm:constr type="lMarg" for="ch" forName="txShp" refType="w" refFor="ch" refForName="imgShp" fact="1.25"/>
            </dgm:constrLst>
          </dgm:if>
          <dgm:else name="Name3">
            <dgm:constrLst>
              <dgm:constr type="w" for="ch" forName="imgShp" refType="w" fact="0.335"/>
              <dgm:constr type="h" for="ch" forName="imgShp" refType="w" refFor="ch" refForName="imgShp" op="equ"/>
              <dgm:constr type="h" for="ch" forName="imgShp" refType="h" op="lte"/>
              <dgm:constr type="ctrY" for="ch" forName="imgShp" refType="h" fact="0.5"/>
              <dgm:constr type="r" for="ch" forName="imgShp" refType="w"/>
              <dgm:constr type="w" for="ch" forName="txShp" refType="w" op="equ" fact="0.665"/>
              <dgm:constr type="h" for="ch" forName="txShp" refType="h" refFor="ch" refForName="imgShp" op="equ"/>
              <dgm:constr type="ctrY" for="ch" forName="txShp" refType="h" fact="0.5"/>
              <dgm:constr type="r" for="ch" forName="txShp" refType="ctrX" refFor="ch" refForName="imgShp"/>
              <dgm:constr type="rMarg" for="ch" forName="txShp" refType="w" refFor="ch" refForName="imgShp" fact="1.25"/>
            </dgm:constrLst>
          </dgm:else>
        </dgm:choose>
        <dgm:ruleLst/>
        <dgm:layoutNode name="imgShp" styleLbl="fgImgPlace1">
          <dgm:alg type="sp"/>
          <dgm:shape xmlns:r="http://schemas.openxmlformats.org/officeDocument/2006/relationships" type="ellipse" r:blip="" blipPhldr="1">
            <dgm:adjLst/>
          </dgm:shape>
          <dgm:presOf/>
          <dgm:constrLst/>
          <dgm:ruleLst/>
        </dgm:layoutNode>
        <dgm:layoutNode name="txShp">
          <dgm:varLst>
            <dgm:bulletEnabled val="1"/>
          </dgm:varLst>
          <dgm:alg type="tx"/>
          <dgm:choose name="Name4">
            <dgm:if name="Name5" func="var" arg="dir" op="equ" val="norm">
              <dgm:shape xmlns:r="http://schemas.openxmlformats.org/officeDocument/2006/relationships" rot="180" type="homePlate" r:blip="" zOrderOff="-1">
                <dgm:adjLst/>
              </dgm:shape>
            </dgm:if>
            <dgm:else name="Name6">
              <dgm:shape xmlns:r="http://schemas.openxmlformats.org/officeDocument/2006/relationships" type="homePlate" r:blip="" zOrderOff="-1">
                <dgm:adjLst/>
              </dgm:shape>
            </dgm:else>
          </dgm:choose>
          <dgm:presOf axis="desOrSelf" ptType="node"/>
          <dgm:constrLst>
            <dgm:constr type="tMarg" refType="primFontSz" fact="0.3"/>
            <dgm:constr type="bMarg" refType="primFontSz" fact="0.3"/>
          </dgm:constrLst>
          <dgm:ruleLst>
            <dgm:rule type="primFontSz" val="5" fact="NaN" max="NaN"/>
          </dgm:ruleLst>
        </dgm:layoutNode>
      </dgm:layoutNode>
      <dgm:forEach name="Name7" axis="followSib" ptType="sibTrans" cnt="1">
        <dgm:layoutNode name="spacing">
          <dgm:alg type="sp"/>
          <dgm:shape xmlns:r="http://schemas.openxmlformats.org/officeDocument/2006/relationships" r:blip="">
            <dgm:adjLst/>
          </dgm:shape>
          <dgm:presOf axis="sel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vList3">
  <dgm:title val=""/>
  <dgm:desc val=""/>
  <dgm:catLst>
    <dgm:cat type="list" pri="14000"/>
    <dgm:cat type="convert" pri="3000"/>
    <dgm:cat type="picture" pri="27000"/>
    <dgm:cat type="pictureconvert" pri="27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alg type="lin">
      <dgm:param type="linDir" val="fromT"/>
      <dgm:param type="vertAlign" val="mid"/>
      <dgm:param type="horzAlign" val="ctr"/>
    </dgm:alg>
    <dgm:shape xmlns:r="http://schemas.openxmlformats.org/officeDocument/2006/relationships" r:blip="">
      <dgm:adjLst/>
    </dgm:shape>
    <dgm:presOf/>
    <dgm:constrLst>
      <dgm:constr type="w" for="ch" forName="composite" refType="w"/>
      <dgm:constr type="h" for="ch" forName="composite" refType="h"/>
      <dgm:constr type="h" for="ch" forName="spacing" refType="h" refFor="ch" refForName="composite" fact="0.25"/>
      <dgm:constr type="h" for="ch" forName="spacing" refType="w" op="lte" fact="0.1"/>
      <dgm:constr type="primFontSz" for="des" ptType="node"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w" for="ch" forName="imgShp" refType="w" fact="0.335"/>
              <dgm:constr type="h" for="ch" forName="imgShp" refType="w" refFor="ch" refForName="imgShp" op="equ"/>
              <dgm:constr type="h" for="ch" forName="imgShp" refType="h" op="lte"/>
              <dgm:constr type="ctrY" for="ch" forName="imgShp" refType="h" fact="0.5"/>
              <dgm:constr type="l" for="ch" forName="imgShp"/>
              <dgm:constr type="w" for="ch" forName="txShp" refType="w" op="equ" fact="0.665"/>
              <dgm:constr type="h" for="ch" forName="txShp" refType="h" refFor="ch" refForName="imgShp" op="equ"/>
              <dgm:constr type="ctrY" for="ch" forName="txShp" refType="h" fact="0.5"/>
              <dgm:constr type="l" for="ch" forName="txShp" refType="w" refFor="ch" refForName="imgShp" fact="0.5"/>
              <dgm:constr type="lMarg" for="ch" forName="txShp" refType="w" refFor="ch" refForName="imgShp" fact="1.25"/>
            </dgm:constrLst>
          </dgm:if>
          <dgm:else name="Name3">
            <dgm:constrLst>
              <dgm:constr type="w" for="ch" forName="imgShp" refType="w" fact="0.335"/>
              <dgm:constr type="h" for="ch" forName="imgShp" refType="w" refFor="ch" refForName="imgShp" op="equ"/>
              <dgm:constr type="h" for="ch" forName="imgShp" refType="h" op="lte"/>
              <dgm:constr type="ctrY" for="ch" forName="imgShp" refType="h" fact="0.5"/>
              <dgm:constr type="r" for="ch" forName="imgShp" refType="w"/>
              <dgm:constr type="w" for="ch" forName="txShp" refType="w" op="equ" fact="0.665"/>
              <dgm:constr type="h" for="ch" forName="txShp" refType="h" refFor="ch" refForName="imgShp" op="equ"/>
              <dgm:constr type="ctrY" for="ch" forName="txShp" refType="h" fact="0.5"/>
              <dgm:constr type="r" for="ch" forName="txShp" refType="ctrX" refFor="ch" refForName="imgShp"/>
              <dgm:constr type="rMarg" for="ch" forName="txShp" refType="w" refFor="ch" refForName="imgShp" fact="1.25"/>
            </dgm:constrLst>
          </dgm:else>
        </dgm:choose>
        <dgm:ruleLst/>
        <dgm:layoutNode name="imgShp" styleLbl="fgImgPlace1">
          <dgm:alg type="sp"/>
          <dgm:shape xmlns:r="http://schemas.openxmlformats.org/officeDocument/2006/relationships" type="ellipse" r:blip="" blipPhldr="1">
            <dgm:adjLst/>
          </dgm:shape>
          <dgm:presOf/>
          <dgm:constrLst/>
          <dgm:ruleLst/>
        </dgm:layoutNode>
        <dgm:layoutNode name="txShp">
          <dgm:varLst>
            <dgm:bulletEnabled val="1"/>
          </dgm:varLst>
          <dgm:alg type="tx"/>
          <dgm:choose name="Name4">
            <dgm:if name="Name5" func="var" arg="dir" op="equ" val="norm">
              <dgm:shape xmlns:r="http://schemas.openxmlformats.org/officeDocument/2006/relationships" rot="180" type="homePlate" r:blip="" zOrderOff="-1">
                <dgm:adjLst/>
              </dgm:shape>
            </dgm:if>
            <dgm:else name="Name6">
              <dgm:shape xmlns:r="http://schemas.openxmlformats.org/officeDocument/2006/relationships" type="homePlate" r:blip="" zOrderOff="-1">
                <dgm:adjLst/>
              </dgm:shape>
            </dgm:else>
          </dgm:choose>
          <dgm:presOf axis="desOrSelf" ptType="node"/>
          <dgm:constrLst>
            <dgm:constr type="tMarg" refType="primFontSz" fact="0.3"/>
            <dgm:constr type="bMarg" refType="primFontSz" fact="0.3"/>
          </dgm:constrLst>
          <dgm:ruleLst>
            <dgm:rule type="primFontSz" val="5" fact="NaN" max="NaN"/>
          </dgm:ruleLst>
        </dgm:layoutNode>
      </dgm:layoutNode>
      <dgm:forEach name="Name7" axis="followSib" ptType="sibTrans" cnt="1">
        <dgm:layoutNode name="spacing">
          <dgm:alg type="sp"/>
          <dgm:shape xmlns:r="http://schemas.openxmlformats.org/officeDocument/2006/relationships" r:blip="">
            <dgm:adjLst/>
          </dgm:shape>
          <dgm:presOf axis="sel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vList3">
  <dgm:title val=""/>
  <dgm:desc val=""/>
  <dgm:catLst>
    <dgm:cat type="list" pri="14000"/>
    <dgm:cat type="convert" pri="3000"/>
    <dgm:cat type="picture" pri="27000"/>
    <dgm:cat type="pictureconvert" pri="27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alg type="lin">
      <dgm:param type="linDir" val="fromT"/>
      <dgm:param type="vertAlign" val="mid"/>
      <dgm:param type="horzAlign" val="ctr"/>
    </dgm:alg>
    <dgm:shape xmlns:r="http://schemas.openxmlformats.org/officeDocument/2006/relationships" r:blip="">
      <dgm:adjLst/>
    </dgm:shape>
    <dgm:presOf/>
    <dgm:constrLst>
      <dgm:constr type="w" for="ch" forName="composite" refType="w"/>
      <dgm:constr type="h" for="ch" forName="composite" refType="h"/>
      <dgm:constr type="h" for="ch" forName="spacing" refType="h" refFor="ch" refForName="composite" fact="0.25"/>
      <dgm:constr type="h" for="ch" forName="spacing" refType="w" op="lte" fact="0.1"/>
      <dgm:constr type="primFontSz" for="des" ptType="node"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w" for="ch" forName="imgShp" refType="w" fact="0.335"/>
              <dgm:constr type="h" for="ch" forName="imgShp" refType="w" refFor="ch" refForName="imgShp" op="equ"/>
              <dgm:constr type="h" for="ch" forName="imgShp" refType="h" op="lte"/>
              <dgm:constr type="ctrY" for="ch" forName="imgShp" refType="h" fact="0.5"/>
              <dgm:constr type="l" for="ch" forName="imgShp"/>
              <dgm:constr type="w" for="ch" forName="txShp" refType="w" op="equ" fact="0.665"/>
              <dgm:constr type="h" for="ch" forName="txShp" refType="h" refFor="ch" refForName="imgShp" op="equ"/>
              <dgm:constr type="ctrY" for="ch" forName="txShp" refType="h" fact="0.5"/>
              <dgm:constr type="l" for="ch" forName="txShp" refType="w" refFor="ch" refForName="imgShp" fact="0.5"/>
              <dgm:constr type="lMarg" for="ch" forName="txShp" refType="w" refFor="ch" refForName="imgShp" fact="1.25"/>
            </dgm:constrLst>
          </dgm:if>
          <dgm:else name="Name3">
            <dgm:constrLst>
              <dgm:constr type="w" for="ch" forName="imgShp" refType="w" fact="0.335"/>
              <dgm:constr type="h" for="ch" forName="imgShp" refType="w" refFor="ch" refForName="imgShp" op="equ"/>
              <dgm:constr type="h" for="ch" forName="imgShp" refType="h" op="lte"/>
              <dgm:constr type="ctrY" for="ch" forName="imgShp" refType="h" fact="0.5"/>
              <dgm:constr type="r" for="ch" forName="imgShp" refType="w"/>
              <dgm:constr type="w" for="ch" forName="txShp" refType="w" op="equ" fact="0.665"/>
              <dgm:constr type="h" for="ch" forName="txShp" refType="h" refFor="ch" refForName="imgShp" op="equ"/>
              <dgm:constr type="ctrY" for="ch" forName="txShp" refType="h" fact="0.5"/>
              <dgm:constr type="r" for="ch" forName="txShp" refType="ctrX" refFor="ch" refForName="imgShp"/>
              <dgm:constr type="rMarg" for="ch" forName="txShp" refType="w" refFor="ch" refForName="imgShp" fact="1.25"/>
            </dgm:constrLst>
          </dgm:else>
        </dgm:choose>
        <dgm:ruleLst/>
        <dgm:layoutNode name="imgShp" styleLbl="fgImgPlace1">
          <dgm:alg type="sp"/>
          <dgm:shape xmlns:r="http://schemas.openxmlformats.org/officeDocument/2006/relationships" type="ellipse" r:blip="" blipPhldr="1">
            <dgm:adjLst/>
          </dgm:shape>
          <dgm:presOf/>
          <dgm:constrLst/>
          <dgm:ruleLst/>
        </dgm:layoutNode>
        <dgm:layoutNode name="txShp">
          <dgm:varLst>
            <dgm:bulletEnabled val="1"/>
          </dgm:varLst>
          <dgm:alg type="tx"/>
          <dgm:choose name="Name4">
            <dgm:if name="Name5" func="var" arg="dir" op="equ" val="norm">
              <dgm:shape xmlns:r="http://schemas.openxmlformats.org/officeDocument/2006/relationships" rot="180" type="homePlate" r:blip="" zOrderOff="-1">
                <dgm:adjLst/>
              </dgm:shape>
            </dgm:if>
            <dgm:else name="Name6">
              <dgm:shape xmlns:r="http://schemas.openxmlformats.org/officeDocument/2006/relationships" type="homePlate" r:blip="" zOrderOff="-1">
                <dgm:adjLst/>
              </dgm:shape>
            </dgm:else>
          </dgm:choose>
          <dgm:presOf axis="desOrSelf" ptType="node"/>
          <dgm:constrLst>
            <dgm:constr type="tMarg" refType="primFontSz" fact="0.3"/>
            <dgm:constr type="bMarg" refType="primFontSz" fact="0.3"/>
          </dgm:constrLst>
          <dgm:ruleLst>
            <dgm:rule type="primFontSz" val="5" fact="NaN" max="NaN"/>
          </dgm:ruleLst>
        </dgm:layoutNode>
      </dgm:layoutNode>
      <dgm:forEach name="Name7" axis="followSib" ptType="sibTrans" cnt="1">
        <dgm:layoutNode name="spacing">
          <dgm:alg type="sp"/>
          <dgm:shape xmlns:r="http://schemas.openxmlformats.org/officeDocument/2006/relationships" r:blip="">
            <dgm:adjLst/>
          </dgm:shape>
          <dgm:presOf axis="self"/>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vList3">
  <dgm:title val=""/>
  <dgm:desc val=""/>
  <dgm:catLst>
    <dgm:cat type="list" pri="14000"/>
    <dgm:cat type="convert" pri="3000"/>
    <dgm:cat type="picture" pri="27000"/>
    <dgm:cat type="pictureconvert" pri="27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alg type="lin">
      <dgm:param type="linDir" val="fromT"/>
      <dgm:param type="vertAlign" val="mid"/>
      <dgm:param type="horzAlign" val="ctr"/>
    </dgm:alg>
    <dgm:shape xmlns:r="http://schemas.openxmlformats.org/officeDocument/2006/relationships" r:blip="">
      <dgm:adjLst/>
    </dgm:shape>
    <dgm:presOf/>
    <dgm:constrLst>
      <dgm:constr type="w" for="ch" forName="composite" refType="w"/>
      <dgm:constr type="h" for="ch" forName="composite" refType="h"/>
      <dgm:constr type="h" for="ch" forName="spacing" refType="h" refFor="ch" refForName="composite" fact="0.25"/>
      <dgm:constr type="h" for="ch" forName="spacing" refType="w" op="lte" fact="0.1"/>
      <dgm:constr type="primFontSz" for="des" ptType="node"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w" for="ch" forName="imgShp" refType="w" fact="0.335"/>
              <dgm:constr type="h" for="ch" forName="imgShp" refType="w" refFor="ch" refForName="imgShp" op="equ"/>
              <dgm:constr type="h" for="ch" forName="imgShp" refType="h" op="lte"/>
              <dgm:constr type="ctrY" for="ch" forName="imgShp" refType="h" fact="0.5"/>
              <dgm:constr type="l" for="ch" forName="imgShp"/>
              <dgm:constr type="w" for="ch" forName="txShp" refType="w" op="equ" fact="0.665"/>
              <dgm:constr type="h" for="ch" forName="txShp" refType="h" refFor="ch" refForName="imgShp" op="equ"/>
              <dgm:constr type="ctrY" for="ch" forName="txShp" refType="h" fact="0.5"/>
              <dgm:constr type="l" for="ch" forName="txShp" refType="w" refFor="ch" refForName="imgShp" fact="0.5"/>
              <dgm:constr type="lMarg" for="ch" forName="txShp" refType="w" refFor="ch" refForName="imgShp" fact="1.25"/>
            </dgm:constrLst>
          </dgm:if>
          <dgm:else name="Name3">
            <dgm:constrLst>
              <dgm:constr type="w" for="ch" forName="imgShp" refType="w" fact="0.335"/>
              <dgm:constr type="h" for="ch" forName="imgShp" refType="w" refFor="ch" refForName="imgShp" op="equ"/>
              <dgm:constr type="h" for="ch" forName="imgShp" refType="h" op="lte"/>
              <dgm:constr type="ctrY" for="ch" forName="imgShp" refType="h" fact="0.5"/>
              <dgm:constr type="r" for="ch" forName="imgShp" refType="w"/>
              <dgm:constr type="w" for="ch" forName="txShp" refType="w" op="equ" fact="0.665"/>
              <dgm:constr type="h" for="ch" forName="txShp" refType="h" refFor="ch" refForName="imgShp" op="equ"/>
              <dgm:constr type="ctrY" for="ch" forName="txShp" refType="h" fact="0.5"/>
              <dgm:constr type="r" for="ch" forName="txShp" refType="ctrX" refFor="ch" refForName="imgShp"/>
              <dgm:constr type="rMarg" for="ch" forName="txShp" refType="w" refFor="ch" refForName="imgShp" fact="1.25"/>
            </dgm:constrLst>
          </dgm:else>
        </dgm:choose>
        <dgm:ruleLst/>
        <dgm:layoutNode name="imgShp" styleLbl="fgImgPlace1">
          <dgm:alg type="sp"/>
          <dgm:shape xmlns:r="http://schemas.openxmlformats.org/officeDocument/2006/relationships" type="ellipse" r:blip="" blipPhldr="1">
            <dgm:adjLst/>
          </dgm:shape>
          <dgm:presOf/>
          <dgm:constrLst/>
          <dgm:ruleLst/>
        </dgm:layoutNode>
        <dgm:layoutNode name="txShp">
          <dgm:varLst>
            <dgm:bulletEnabled val="1"/>
          </dgm:varLst>
          <dgm:alg type="tx"/>
          <dgm:choose name="Name4">
            <dgm:if name="Name5" func="var" arg="dir" op="equ" val="norm">
              <dgm:shape xmlns:r="http://schemas.openxmlformats.org/officeDocument/2006/relationships" rot="180" type="homePlate" r:blip="" zOrderOff="-1">
                <dgm:adjLst/>
              </dgm:shape>
            </dgm:if>
            <dgm:else name="Name6">
              <dgm:shape xmlns:r="http://schemas.openxmlformats.org/officeDocument/2006/relationships" type="homePlate" r:blip="" zOrderOff="-1">
                <dgm:adjLst/>
              </dgm:shape>
            </dgm:else>
          </dgm:choose>
          <dgm:presOf axis="desOrSelf" ptType="node"/>
          <dgm:constrLst>
            <dgm:constr type="tMarg" refType="primFontSz" fact="0.3"/>
            <dgm:constr type="bMarg" refType="primFontSz" fact="0.3"/>
          </dgm:constrLst>
          <dgm:ruleLst>
            <dgm:rule type="primFontSz" val="5" fact="NaN" max="NaN"/>
          </dgm:ruleLst>
        </dgm:layoutNode>
      </dgm:layoutNode>
      <dgm:forEach name="Name7" axis="followSib" ptType="sibTrans" cnt="1">
        <dgm:layoutNode name="spacing">
          <dgm:alg type="sp"/>
          <dgm:shape xmlns:r="http://schemas.openxmlformats.org/officeDocument/2006/relationships" r:blip="">
            <dgm:adjLst/>
          </dgm:shape>
          <dgm:presOf axis="self"/>
          <dgm:constrLst/>
          <dgm:ruleLst/>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cycle6">
  <dgm:title val=""/>
  <dgm:desc val=""/>
  <dgm:catLst>
    <dgm:cat type="cycle" pri="4000"/>
    <dgm:cat type="relationship" pri="24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param type="endSty" val="noArr"/>
              </dgm:alg>
              <dgm:shape xmlns:r="http://schemas.openxmlformats.org/officeDocument/2006/relationships" type="conn" r:blip="">
                <dgm:adjLst/>
              </dgm:shape>
              <dgm:presOf axis="self"/>
              <dgm:constrLst>
                <dgm:constr type="h" refType="w" fact="0.65"/>
                <dgm:constr type="connDist"/>
                <dgm:constr type="begPad" refType="connDist" fact="0.01"/>
                <dgm:constr type="endPad" refType="connDist" fact="0.01"/>
              </dgm:constrLst>
              <dgm:ruleLst/>
            </dgm:layoutNode>
          </dgm:forEach>
        </dgm:if>
        <dgm:else name="Name16"/>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D7D898E-966E-B44F-944C-6AFE964CAB64}" type="datetimeFigureOut">
              <a:rPr lang="en-GB" smtClean="0"/>
              <a:t>10/02/2019</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454B55C-DA22-A34E-A938-688FC2BA04C0}" type="slidenum">
              <a:rPr lang="en-GB" smtClean="0"/>
              <a:t>‹#›</a:t>
            </a:fld>
            <a:endParaRPr lang="en-GB"/>
          </a:p>
        </p:txBody>
      </p:sp>
    </p:spTree>
    <p:extLst>
      <p:ext uri="{BB962C8B-B14F-4D97-AF65-F5344CB8AC3E}">
        <p14:creationId xmlns:p14="http://schemas.microsoft.com/office/powerpoint/2010/main" val="72316185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1454B55C-DA22-A34E-A938-688FC2BA04C0}" type="slidenum">
              <a:rPr lang="en-GB" smtClean="0"/>
              <a:t>1</a:t>
            </a:fld>
            <a:endParaRPr lang="en-GB"/>
          </a:p>
        </p:txBody>
      </p:sp>
    </p:spTree>
    <p:extLst>
      <p:ext uri="{BB962C8B-B14F-4D97-AF65-F5344CB8AC3E}">
        <p14:creationId xmlns:p14="http://schemas.microsoft.com/office/powerpoint/2010/main" val="16014339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dirty="0">
              <a:latin typeface="Palatino" charset="0"/>
              <a:ea typeface="Palatino" charset="0"/>
              <a:cs typeface="Palatino" charset="0"/>
            </a:endParaRPr>
          </a:p>
        </p:txBody>
      </p:sp>
      <p:sp>
        <p:nvSpPr>
          <p:cNvPr id="4" name="Slide Number Placeholder 3"/>
          <p:cNvSpPr>
            <a:spLocks noGrp="1"/>
          </p:cNvSpPr>
          <p:nvPr>
            <p:ph type="sldNum" sz="quarter" idx="5"/>
          </p:nvPr>
        </p:nvSpPr>
        <p:spPr/>
        <p:txBody>
          <a:bodyPr/>
          <a:lstStyle/>
          <a:p>
            <a:fld id="{1454B55C-DA22-A34E-A938-688FC2BA04C0}" type="slidenum">
              <a:rPr lang="en-GB" smtClean="0"/>
              <a:t>3</a:t>
            </a:fld>
            <a:endParaRPr lang="en-GB"/>
          </a:p>
        </p:txBody>
      </p:sp>
    </p:spTree>
    <p:extLst>
      <p:ext uri="{BB962C8B-B14F-4D97-AF65-F5344CB8AC3E}">
        <p14:creationId xmlns:p14="http://schemas.microsoft.com/office/powerpoint/2010/main" val="211426521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1454B55C-DA22-A34E-A938-688FC2BA04C0}" type="slidenum">
              <a:rPr lang="en-GB" smtClean="0"/>
              <a:t>5</a:t>
            </a:fld>
            <a:endParaRPr lang="en-GB"/>
          </a:p>
        </p:txBody>
      </p:sp>
    </p:spTree>
    <p:extLst>
      <p:ext uri="{BB962C8B-B14F-4D97-AF65-F5344CB8AC3E}">
        <p14:creationId xmlns:p14="http://schemas.microsoft.com/office/powerpoint/2010/main" val="313376532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1454B55C-DA22-A34E-A938-688FC2BA04C0}" type="slidenum">
              <a:rPr lang="en-GB" smtClean="0"/>
              <a:t>9</a:t>
            </a:fld>
            <a:endParaRPr lang="en-GB"/>
          </a:p>
        </p:txBody>
      </p:sp>
    </p:spTree>
    <p:extLst>
      <p:ext uri="{BB962C8B-B14F-4D97-AF65-F5344CB8AC3E}">
        <p14:creationId xmlns:p14="http://schemas.microsoft.com/office/powerpoint/2010/main" val="282787096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1454B55C-DA22-A34E-A938-688FC2BA04C0}" type="slidenum">
              <a:rPr lang="en-GB" smtClean="0"/>
              <a:t>10</a:t>
            </a:fld>
            <a:endParaRPr lang="en-GB"/>
          </a:p>
        </p:txBody>
      </p:sp>
    </p:spTree>
    <p:extLst>
      <p:ext uri="{BB962C8B-B14F-4D97-AF65-F5344CB8AC3E}">
        <p14:creationId xmlns:p14="http://schemas.microsoft.com/office/powerpoint/2010/main" val="159175863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97CF9907-146E-FA43-9FD1-7ECC106A3DF4}" type="datetime1">
              <a:rPr lang="en-GB" smtClean="0"/>
              <a:t>12/02/2019</a:t>
            </a:fld>
            <a:endParaRPr lang="en-US" dirty="0"/>
          </a:p>
        </p:txBody>
      </p:sp>
      <p:sp>
        <p:nvSpPr>
          <p:cNvPr id="5" name="Footer Placeholder 4"/>
          <p:cNvSpPr>
            <a:spLocks noGrp="1"/>
          </p:cNvSpPr>
          <p:nvPr>
            <p:ph type="ftr" sz="quarter" idx="11"/>
          </p:nvPr>
        </p:nvSpPr>
        <p:spPr/>
        <p:txBody>
          <a:bodyPr/>
          <a:lstStyle/>
          <a:p>
            <a:r>
              <a:rPr lang="en-US"/>
              <a:t>C. Sophia Müller, Tilburg University</a:t>
            </a:r>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A1C178C-45C8-8544-891C-70D4D726D7D9}" type="datetime1">
              <a:rPr lang="en-GB" smtClean="0"/>
              <a:t>12/02/2019</a:t>
            </a:fld>
            <a:endParaRPr lang="en-US" dirty="0"/>
          </a:p>
        </p:txBody>
      </p:sp>
      <p:sp>
        <p:nvSpPr>
          <p:cNvPr id="5" name="Footer Placeholder 4"/>
          <p:cNvSpPr>
            <a:spLocks noGrp="1"/>
          </p:cNvSpPr>
          <p:nvPr>
            <p:ph type="ftr" sz="quarter" idx="11"/>
          </p:nvPr>
        </p:nvSpPr>
        <p:spPr/>
        <p:txBody>
          <a:bodyPr/>
          <a:lstStyle/>
          <a:p>
            <a:r>
              <a:rPr lang="en-US"/>
              <a:t>C. Sophia Müller, Tilburg University</a:t>
            </a:r>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1806F2E-0276-3D45-B450-71C706EF4341}" type="datetime1">
              <a:rPr lang="en-GB" smtClean="0"/>
              <a:t>12/02/2019</a:t>
            </a:fld>
            <a:endParaRPr lang="en-US" dirty="0"/>
          </a:p>
        </p:txBody>
      </p:sp>
      <p:sp>
        <p:nvSpPr>
          <p:cNvPr id="5" name="Footer Placeholder 4"/>
          <p:cNvSpPr>
            <a:spLocks noGrp="1"/>
          </p:cNvSpPr>
          <p:nvPr>
            <p:ph type="ftr" sz="quarter" idx="11"/>
          </p:nvPr>
        </p:nvSpPr>
        <p:spPr/>
        <p:txBody>
          <a:bodyPr/>
          <a:lstStyle/>
          <a:p>
            <a:r>
              <a:rPr lang="en-US"/>
              <a:t>C. Sophia Müller, Tilburg University</a:t>
            </a:r>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88F4337-03D5-464A-B673-D5EB5CF6457F}" type="datetime1">
              <a:rPr lang="en-GB" smtClean="0"/>
              <a:t>12/02/2019</a:t>
            </a:fld>
            <a:endParaRPr lang="en-US" dirty="0"/>
          </a:p>
        </p:txBody>
      </p:sp>
      <p:sp>
        <p:nvSpPr>
          <p:cNvPr id="5" name="Footer Placeholder 4"/>
          <p:cNvSpPr>
            <a:spLocks noGrp="1"/>
          </p:cNvSpPr>
          <p:nvPr>
            <p:ph type="ftr" sz="quarter" idx="11"/>
          </p:nvPr>
        </p:nvSpPr>
        <p:spPr/>
        <p:txBody>
          <a:bodyPr/>
          <a:lstStyle/>
          <a:p>
            <a:r>
              <a:rPr lang="en-US"/>
              <a:t>C. Sophia Müller, Tilburg University</a:t>
            </a:r>
            <a:endParaRPr lang="en-US" dirty="0"/>
          </a:p>
        </p:txBody>
      </p:sp>
      <p:sp>
        <p:nvSpPr>
          <p:cNvPr id="6" name="Slide Number Placeholder 5"/>
          <p:cNvSpPr>
            <a:spLocks noGrp="1"/>
          </p:cNvSpPr>
          <p:nvPr>
            <p:ph type="sldNum" sz="quarter" idx="12"/>
          </p:nvPr>
        </p:nvSpPr>
        <p:spPr/>
        <p:txBody>
          <a:bodyPr/>
          <a:lstStyle/>
          <a:p>
            <a:fld id="{6113E31D-E2AB-40D1-8B51-AFA5AFEF393A}" type="slidenum">
              <a:rPr lang="en-US" smtClean="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08FABED-7211-0A41-AB43-8F51983BE16F}" type="datetime1">
              <a:rPr lang="en-GB" smtClean="0"/>
              <a:t>12/02/2019</a:t>
            </a:fld>
            <a:endParaRPr lang="en-US" dirty="0"/>
          </a:p>
        </p:txBody>
      </p:sp>
      <p:sp>
        <p:nvSpPr>
          <p:cNvPr id="5" name="Footer Placeholder 4"/>
          <p:cNvSpPr>
            <a:spLocks noGrp="1"/>
          </p:cNvSpPr>
          <p:nvPr>
            <p:ph type="ftr" sz="quarter" idx="11"/>
          </p:nvPr>
        </p:nvSpPr>
        <p:spPr/>
        <p:txBody>
          <a:bodyPr/>
          <a:lstStyle/>
          <a:p>
            <a:r>
              <a:rPr lang="en-US"/>
              <a:t>C. Sophia Müller, Tilburg University</a:t>
            </a:r>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78" y="1845734"/>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0E20F7A-60DC-674A-A4E6-6D61CD282CCD}" type="datetime1">
              <a:rPr lang="en-GB" smtClean="0"/>
              <a:t>12/02/2019</a:t>
            </a:fld>
            <a:endParaRPr lang="en-US" dirty="0"/>
          </a:p>
        </p:txBody>
      </p:sp>
      <p:sp>
        <p:nvSpPr>
          <p:cNvPr id="6" name="Footer Placeholder 5"/>
          <p:cNvSpPr>
            <a:spLocks noGrp="1"/>
          </p:cNvSpPr>
          <p:nvPr>
            <p:ph type="ftr" sz="quarter" idx="11"/>
          </p:nvPr>
        </p:nvSpPr>
        <p:spPr/>
        <p:txBody>
          <a:bodyPr/>
          <a:lstStyle/>
          <a:p>
            <a:r>
              <a:rPr lang="en-US"/>
              <a:t>C. Sophia Müller, Tilburg University</a:t>
            </a:r>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84238A9-EC6F-A549-B7BE-5DBA3A065199}" type="datetime1">
              <a:rPr lang="en-GB" smtClean="0"/>
              <a:t>12/02/2019</a:t>
            </a:fld>
            <a:endParaRPr lang="en-US" dirty="0"/>
          </a:p>
        </p:txBody>
      </p:sp>
      <p:sp>
        <p:nvSpPr>
          <p:cNvPr id="8" name="Footer Placeholder 7"/>
          <p:cNvSpPr>
            <a:spLocks noGrp="1"/>
          </p:cNvSpPr>
          <p:nvPr>
            <p:ph type="ftr" sz="quarter" idx="11"/>
          </p:nvPr>
        </p:nvSpPr>
        <p:spPr/>
        <p:txBody>
          <a:bodyPr/>
          <a:lstStyle/>
          <a:p>
            <a:r>
              <a:rPr lang="en-US"/>
              <a:t>C. Sophia Müller, Tilburg University</a:t>
            </a:r>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smtClean="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2A5BDD9-302C-4346-8279-D8ADC2A6D151}" type="datetime1">
              <a:rPr lang="en-GB" smtClean="0"/>
              <a:t>12/02/2019</a:t>
            </a:fld>
            <a:endParaRPr lang="en-US" dirty="0"/>
          </a:p>
        </p:txBody>
      </p:sp>
      <p:sp>
        <p:nvSpPr>
          <p:cNvPr id="4" name="Footer Placeholder 3"/>
          <p:cNvSpPr>
            <a:spLocks noGrp="1"/>
          </p:cNvSpPr>
          <p:nvPr>
            <p:ph type="ftr" sz="quarter" idx="11"/>
          </p:nvPr>
        </p:nvSpPr>
        <p:spPr/>
        <p:txBody>
          <a:bodyPr/>
          <a:lstStyle/>
          <a:p>
            <a:r>
              <a:rPr lang="en-US"/>
              <a:t>C. Sophia Müller, Tilburg University</a:t>
            </a:r>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smtClean="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DDCB6219-F600-AD4A-B8F0-3AF44E7B41AB}" type="datetime1">
              <a:rPr lang="en-GB" smtClean="0"/>
              <a:t>12/02/2019</a:t>
            </a:fld>
            <a:endParaRPr lang="en-US" dirty="0"/>
          </a:p>
        </p:txBody>
      </p:sp>
      <p:sp>
        <p:nvSpPr>
          <p:cNvPr id="8" name="Footer Placeholder 7"/>
          <p:cNvSpPr>
            <a:spLocks noGrp="1"/>
          </p:cNvSpPr>
          <p:nvPr>
            <p:ph type="ftr" sz="quarter" idx="11"/>
          </p:nvPr>
        </p:nvSpPr>
        <p:spPr/>
        <p:txBody>
          <a:bodyPr/>
          <a:lstStyle>
            <a:lvl1pPr>
              <a:defRPr>
                <a:solidFill>
                  <a:srgbClr val="FFFFFF"/>
                </a:solidFill>
              </a:defRPr>
            </a:lvl1pPr>
          </a:lstStyle>
          <a:p>
            <a:r>
              <a:rPr lang="en-US"/>
              <a:t>C. Sophia Müller, Tilburg University</a:t>
            </a:r>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DA9E8CE7-53A6-1946-97AB-7F2EC8AC30B9}" type="datetime1">
              <a:rPr lang="en-GB" smtClean="0"/>
              <a:t>12/02/2019</a:t>
            </a:fld>
            <a:endParaRPr lang="en-US" dirty="0"/>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r>
              <a:rPr lang="en-US"/>
              <a:t>C. Sophia Müller, Tilburg University</a:t>
            </a:r>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4FAB73BC-B049-4115-A692-8D63A059BFB8}"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lIns="91440" tIns="0" rIns="9144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Drag picture to placeholder or click icon to add</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58C0B59-63DA-5048-A18C-58765C32D0F6}" type="datetime1">
              <a:rPr lang="en-GB" smtClean="0"/>
              <a:t>12/02/2019</a:t>
            </a:fld>
            <a:endParaRPr lang="en-US" dirty="0"/>
          </a:p>
        </p:txBody>
      </p:sp>
      <p:sp>
        <p:nvSpPr>
          <p:cNvPr id="6" name="Footer Placeholder 5"/>
          <p:cNvSpPr>
            <a:spLocks noGrp="1"/>
          </p:cNvSpPr>
          <p:nvPr>
            <p:ph type="ftr" sz="quarter" idx="11"/>
          </p:nvPr>
        </p:nvSpPr>
        <p:spPr/>
        <p:txBody>
          <a:bodyPr/>
          <a:lstStyle/>
          <a:p>
            <a:r>
              <a:rPr lang="en-US"/>
              <a:t>C. Sophia Müller, Tilburg University</a:t>
            </a:r>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91985" cy="66484"/>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FA8F3044-5E5A-E946-9618-7B746AFDB337}" type="datetime1">
              <a:rPr lang="en-GB" smtClean="0"/>
              <a:t>12/02/2019</a:t>
            </a:fld>
            <a:endParaRPr lang="en-US" dirty="0"/>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r>
              <a:rPr lang="en-US"/>
              <a:t>C. Sophia Müller, Tilburg University</a:t>
            </a:r>
            <a:endParaRPr lang="en-US" dirty="0"/>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4FAB73BC-B049-4115-A692-8D63A059BFB8}" type="slidenum">
              <a:rPr lang="en-US" smtClean="0"/>
              <a:pPr/>
              <a:t>‹#›</a:t>
            </a:fld>
            <a:endParaRPr lang="en-US" dirty="0"/>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11719780"/>
      </p:ext>
    </p:extLst>
  </p:cSld>
  <p:clrMap bg1="lt1" tx1="dk1" bg2="lt2" tx2="dk2" accent1="accent1" accent2="accent2" accent3="accent3" accent4="accent4" accent5="accent5" accent6="accent6" hlink="hlink" folHlink="folHlink"/>
  <p:sldLayoutIdLst>
    <p:sldLayoutId id="2147483698" r:id="rId1"/>
    <p:sldLayoutId id="2147483699" r:id="rId2"/>
    <p:sldLayoutId id="2147483700" r:id="rId3"/>
    <p:sldLayoutId id="2147483701" r:id="rId4"/>
    <p:sldLayoutId id="2147483702" r:id="rId5"/>
    <p:sldLayoutId id="2147483703" r:id="rId6"/>
    <p:sldLayoutId id="2147483704" r:id="rId7"/>
    <p:sldLayoutId id="2147483705" r:id="rId8"/>
    <p:sldLayoutId id="2147483706" r:id="rId9"/>
    <p:sldLayoutId id="2147483707" r:id="rId10"/>
    <p:sldLayoutId id="2147483708" r:id="rId11"/>
  </p:sldLayoutIdLst>
  <p:hf sldNum="0" hdr="0" dt="0"/>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tiff"/><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Data" Target="../diagrams/data8.xml"/><Relationship Id="rId7" Type="http://schemas.microsoft.com/office/2007/relationships/diagramDrawing" Target="../diagrams/drawing8.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Colors" Target="../diagrams/colors8.xml"/><Relationship Id="rId5" Type="http://schemas.openxmlformats.org/officeDocument/2006/relationships/diagramQuickStyle" Target="../diagrams/quickStyle8.xml"/><Relationship Id="rId4" Type="http://schemas.openxmlformats.org/officeDocument/2006/relationships/diagramLayout" Target="../diagrams/layout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3" Type="http://schemas.openxmlformats.org/officeDocument/2006/relationships/diagramData" Target="../diagrams/data3.xml"/><Relationship Id="rId18" Type="http://schemas.openxmlformats.org/officeDocument/2006/relationships/diagramData" Target="../diagrams/data4.xml"/><Relationship Id="rId26" Type="http://schemas.openxmlformats.org/officeDocument/2006/relationships/diagramColors" Target="../diagrams/colors5.xml"/><Relationship Id="rId21" Type="http://schemas.openxmlformats.org/officeDocument/2006/relationships/diagramColors" Target="../diagrams/colors4.xml"/><Relationship Id="rId34" Type="http://schemas.openxmlformats.org/officeDocument/2006/relationships/diagramLayout" Target="../diagrams/layout7.xml"/><Relationship Id="rId7" Type="http://schemas.microsoft.com/office/2007/relationships/diagramDrawing" Target="../diagrams/drawing1.xml"/><Relationship Id="rId12" Type="http://schemas.microsoft.com/office/2007/relationships/diagramDrawing" Target="../diagrams/drawing2.xml"/><Relationship Id="rId17" Type="http://schemas.microsoft.com/office/2007/relationships/diagramDrawing" Target="../diagrams/drawing3.xml"/><Relationship Id="rId25" Type="http://schemas.openxmlformats.org/officeDocument/2006/relationships/diagramQuickStyle" Target="../diagrams/quickStyle5.xml"/><Relationship Id="rId33" Type="http://schemas.openxmlformats.org/officeDocument/2006/relationships/diagramData" Target="../diagrams/data7.xml"/><Relationship Id="rId2" Type="http://schemas.openxmlformats.org/officeDocument/2006/relationships/notesSlide" Target="../notesSlides/notesSlide2.xml"/><Relationship Id="rId16" Type="http://schemas.openxmlformats.org/officeDocument/2006/relationships/diagramColors" Target="../diagrams/colors3.xml"/><Relationship Id="rId20" Type="http://schemas.openxmlformats.org/officeDocument/2006/relationships/diagramQuickStyle" Target="../diagrams/quickStyle4.xml"/><Relationship Id="rId29" Type="http://schemas.openxmlformats.org/officeDocument/2006/relationships/diagramLayout" Target="../diagrams/layout6.xml"/><Relationship Id="rId1" Type="http://schemas.openxmlformats.org/officeDocument/2006/relationships/slideLayout" Target="../slideLayouts/slideLayout7.xml"/><Relationship Id="rId6" Type="http://schemas.openxmlformats.org/officeDocument/2006/relationships/diagramColors" Target="../diagrams/colors1.xml"/><Relationship Id="rId11" Type="http://schemas.openxmlformats.org/officeDocument/2006/relationships/diagramColors" Target="../diagrams/colors2.xml"/><Relationship Id="rId24" Type="http://schemas.openxmlformats.org/officeDocument/2006/relationships/diagramLayout" Target="../diagrams/layout5.xml"/><Relationship Id="rId32" Type="http://schemas.microsoft.com/office/2007/relationships/diagramDrawing" Target="../diagrams/drawing6.xml"/><Relationship Id="rId37" Type="http://schemas.microsoft.com/office/2007/relationships/diagramDrawing" Target="../diagrams/drawing7.xml"/><Relationship Id="rId5" Type="http://schemas.openxmlformats.org/officeDocument/2006/relationships/diagramQuickStyle" Target="../diagrams/quickStyle1.xml"/><Relationship Id="rId15" Type="http://schemas.openxmlformats.org/officeDocument/2006/relationships/diagramQuickStyle" Target="../diagrams/quickStyle3.xml"/><Relationship Id="rId23" Type="http://schemas.openxmlformats.org/officeDocument/2006/relationships/diagramData" Target="../diagrams/data5.xml"/><Relationship Id="rId28" Type="http://schemas.openxmlformats.org/officeDocument/2006/relationships/diagramData" Target="../diagrams/data6.xml"/><Relationship Id="rId36" Type="http://schemas.openxmlformats.org/officeDocument/2006/relationships/diagramColors" Target="../diagrams/colors7.xml"/><Relationship Id="rId10" Type="http://schemas.openxmlformats.org/officeDocument/2006/relationships/diagramQuickStyle" Target="../diagrams/quickStyle2.xml"/><Relationship Id="rId19" Type="http://schemas.openxmlformats.org/officeDocument/2006/relationships/diagramLayout" Target="../diagrams/layout4.xml"/><Relationship Id="rId31" Type="http://schemas.openxmlformats.org/officeDocument/2006/relationships/diagramColors" Target="../diagrams/colors6.xml"/><Relationship Id="rId4" Type="http://schemas.openxmlformats.org/officeDocument/2006/relationships/diagramLayout" Target="../diagrams/layout1.xml"/><Relationship Id="rId9" Type="http://schemas.openxmlformats.org/officeDocument/2006/relationships/diagramLayout" Target="../diagrams/layout2.xml"/><Relationship Id="rId14" Type="http://schemas.openxmlformats.org/officeDocument/2006/relationships/diagramLayout" Target="../diagrams/layout3.xml"/><Relationship Id="rId22" Type="http://schemas.microsoft.com/office/2007/relationships/diagramDrawing" Target="../diagrams/drawing4.xml"/><Relationship Id="rId27" Type="http://schemas.microsoft.com/office/2007/relationships/diagramDrawing" Target="../diagrams/drawing5.xml"/><Relationship Id="rId30" Type="http://schemas.openxmlformats.org/officeDocument/2006/relationships/diagramQuickStyle" Target="../diagrams/quickStyle6.xml"/><Relationship Id="rId35" Type="http://schemas.openxmlformats.org/officeDocument/2006/relationships/diagramQuickStyle" Target="../diagrams/quickStyle7.xml"/><Relationship Id="rId8" Type="http://schemas.openxmlformats.org/officeDocument/2006/relationships/diagramData" Target="../diagrams/data2.xml"/><Relationship Id="rId3" Type="http://schemas.openxmlformats.org/officeDocument/2006/relationships/diagramData" Target="../diagrams/data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097279" y="3316224"/>
            <a:ext cx="10058400" cy="975360"/>
          </a:xfrm>
          <a:solidFill>
            <a:schemeClr val="bg2"/>
          </a:solidFill>
        </p:spPr>
        <p:txBody>
          <a:bodyPr>
            <a:normAutofit/>
          </a:bodyPr>
          <a:lstStyle/>
          <a:p>
            <a:pPr algn="ctr"/>
            <a:r>
              <a:rPr lang="en-GB" sz="4400" dirty="0">
                <a:latin typeface="Palatino" charset="0"/>
                <a:ea typeface="Palatino" charset="0"/>
                <a:cs typeface="Palatino" charset="0"/>
              </a:rPr>
              <a:t>Peace Agreement Violations &amp; the SJP</a:t>
            </a:r>
          </a:p>
        </p:txBody>
      </p:sp>
      <p:sp>
        <p:nvSpPr>
          <p:cNvPr id="3" name="Subtitle 2"/>
          <p:cNvSpPr>
            <a:spLocks noGrp="1"/>
          </p:cNvSpPr>
          <p:nvPr>
            <p:ph type="subTitle" idx="1"/>
          </p:nvPr>
        </p:nvSpPr>
        <p:spPr/>
        <p:txBody>
          <a:bodyPr>
            <a:normAutofit/>
          </a:bodyPr>
          <a:lstStyle/>
          <a:p>
            <a:pPr algn="ctr"/>
            <a:endParaRPr lang="en-GB" sz="1800" dirty="0">
              <a:latin typeface="Palatino" charset="0"/>
              <a:ea typeface="Palatino" charset="0"/>
              <a:cs typeface="Palatino" charset="0"/>
            </a:endParaRPr>
          </a:p>
          <a:p>
            <a:pPr algn="ctr"/>
            <a:r>
              <a:rPr lang="en-GB" sz="2000" dirty="0">
                <a:latin typeface="Palatino" charset="0"/>
                <a:ea typeface="Palatino" charset="0"/>
                <a:cs typeface="Palatino" charset="0"/>
              </a:rPr>
              <a:t>C. Sophia Müller, </a:t>
            </a:r>
            <a:r>
              <a:rPr lang="en-GB" sz="2000" dirty="0" err="1">
                <a:latin typeface="Palatino" charset="0"/>
                <a:ea typeface="Palatino" charset="0"/>
                <a:cs typeface="Palatino" charset="0"/>
              </a:rPr>
              <a:t>LL.m.</a:t>
            </a:r>
            <a:endParaRPr lang="en-GB" sz="2000" dirty="0">
              <a:latin typeface="Palatino" charset="0"/>
              <a:ea typeface="Palatino" charset="0"/>
              <a:cs typeface="Palatino" charset="0"/>
            </a:endParaRPr>
          </a:p>
        </p:txBody>
      </p:sp>
      <p:sp>
        <p:nvSpPr>
          <p:cNvPr id="4" name="Footer Placeholder 3">
            <a:extLst>
              <a:ext uri="{FF2B5EF4-FFF2-40B4-BE49-F238E27FC236}">
                <a16:creationId xmlns:a16="http://schemas.microsoft.com/office/drawing/2014/main" id="{268A6366-8C71-B741-B26A-4183B69AA036}"/>
              </a:ext>
            </a:extLst>
          </p:cNvPr>
          <p:cNvSpPr>
            <a:spLocks noGrp="1"/>
          </p:cNvSpPr>
          <p:nvPr>
            <p:ph type="ftr" sz="quarter" idx="11"/>
          </p:nvPr>
        </p:nvSpPr>
        <p:spPr/>
        <p:txBody>
          <a:bodyPr/>
          <a:lstStyle/>
          <a:p>
            <a:r>
              <a:rPr lang="en-US"/>
              <a:t>C. Sophia Müller, Tilburg University</a:t>
            </a:r>
            <a:endParaRPr lang="en-US" dirty="0"/>
          </a:p>
        </p:txBody>
      </p:sp>
      <p:pic>
        <p:nvPicPr>
          <p:cNvPr id="5" name="Picture 4">
            <a:extLst>
              <a:ext uri="{FF2B5EF4-FFF2-40B4-BE49-F238E27FC236}">
                <a16:creationId xmlns:a16="http://schemas.microsoft.com/office/drawing/2014/main" id="{1E8E1E3E-2C92-A641-83B6-87FB1D21BCD6}"/>
              </a:ext>
            </a:extLst>
          </p:cNvPr>
          <p:cNvPicPr>
            <a:picLocks noChangeAspect="1"/>
          </p:cNvPicPr>
          <p:nvPr/>
        </p:nvPicPr>
        <p:blipFill>
          <a:blip r:embed="rId3"/>
          <a:stretch>
            <a:fillRect/>
          </a:stretch>
        </p:blipFill>
        <p:spPr>
          <a:xfrm>
            <a:off x="4234179" y="1169924"/>
            <a:ext cx="3784600" cy="2146300"/>
          </a:xfrm>
          <a:prstGeom prst="rect">
            <a:avLst/>
          </a:prstGeom>
        </p:spPr>
      </p:pic>
    </p:spTree>
    <p:extLst>
      <p:ext uri="{BB962C8B-B14F-4D97-AF65-F5344CB8AC3E}">
        <p14:creationId xmlns:p14="http://schemas.microsoft.com/office/powerpoint/2010/main" val="163570497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74BB35-2AAE-F24D-B4AA-D450D8291BDC}"/>
              </a:ext>
            </a:extLst>
          </p:cNvPr>
          <p:cNvSpPr>
            <a:spLocks noGrp="1"/>
          </p:cNvSpPr>
          <p:nvPr>
            <p:ph type="title"/>
          </p:nvPr>
        </p:nvSpPr>
        <p:spPr/>
        <p:txBody>
          <a:bodyPr/>
          <a:lstStyle/>
          <a:p>
            <a:r>
              <a:rPr lang="en-GB" dirty="0">
                <a:latin typeface="Palatino" pitchFamily="2" charset="77"/>
                <a:ea typeface="Palatino" pitchFamily="2" charset="77"/>
              </a:rPr>
              <a:t>Let’s assume…</a:t>
            </a:r>
          </a:p>
        </p:txBody>
      </p:sp>
      <p:sp>
        <p:nvSpPr>
          <p:cNvPr id="3" name="Content Placeholder 2">
            <a:extLst>
              <a:ext uri="{FF2B5EF4-FFF2-40B4-BE49-F238E27FC236}">
                <a16:creationId xmlns:a16="http://schemas.microsoft.com/office/drawing/2014/main" id="{E7A6C845-4962-B24B-99DD-913F053B4CBA}"/>
              </a:ext>
            </a:extLst>
          </p:cNvPr>
          <p:cNvSpPr>
            <a:spLocks noGrp="1"/>
          </p:cNvSpPr>
          <p:nvPr>
            <p:ph idx="1"/>
          </p:nvPr>
        </p:nvSpPr>
        <p:spPr/>
        <p:txBody>
          <a:bodyPr>
            <a:normAutofit lnSpcReduction="10000"/>
          </a:bodyPr>
          <a:lstStyle/>
          <a:p>
            <a:r>
              <a:rPr lang="en-GB" dirty="0">
                <a:latin typeface="Palatino" pitchFamily="2" charset="77"/>
                <a:ea typeface="Palatino" pitchFamily="2" charset="77"/>
              </a:rPr>
              <a:t>… that the Government violated provision 2.1.2 of Part II on political participation:</a:t>
            </a:r>
          </a:p>
          <a:p>
            <a:endParaRPr lang="en-GB" dirty="0">
              <a:latin typeface="Palatino" pitchFamily="2" charset="77"/>
              <a:ea typeface="Palatino" pitchFamily="2" charset="77"/>
            </a:endParaRPr>
          </a:p>
          <a:p>
            <a:r>
              <a:rPr lang="en-GB" dirty="0">
                <a:latin typeface="Palatino" pitchFamily="2" charset="77"/>
                <a:ea typeface="Palatino" pitchFamily="2" charset="77"/>
              </a:rPr>
              <a:t>“the Government will establish a comprehensive security system for political activity”  including security guarantees for leaders of social organizations and human rights activists</a:t>
            </a:r>
          </a:p>
          <a:p>
            <a:endParaRPr lang="en-GB" dirty="0">
              <a:latin typeface="Palatino" pitchFamily="2" charset="77"/>
              <a:ea typeface="Palatino" pitchFamily="2" charset="77"/>
            </a:endParaRPr>
          </a:p>
          <a:p>
            <a:r>
              <a:rPr lang="en-GB" dirty="0">
                <a:latin typeface="Palatino" pitchFamily="2" charset="77"/>
                <a:ea typeface="Palatino" pitchFamily="2" charset="77"/>
              </a:rPr>
              <a:t>&gt; MM&amp;V: no competence (only Part 3.1); </a:t>
            </a:r>
          </a:p>
          <a:p>
            <a:r>
              <a:rPr lang="en-GB" dirty="0">
                <a:latin typeface="Palatino" pitchFamily="2" charset="77"/>
                <a:ea typeface="Palatino" pitchFamily="2" charset="77"/>
              </a:rPr>
              <a:t>&gt; second UN mission: no competence (only Part 3.2 and 3.4)</a:t>
            </a:r>
          </a:p>
          <a:p>
            <a:r>
              <a:rPr lang="en-GB" dirty="0">
                <a:latin typeface="Palatino" pitchFamily="2" charset="77"/>
                <a:ea typeface="Palatino" pitchFamily="2" charset="77"/>
              </a:rPr>
              <a:t>&gt; JEP: no jurisdiction</a:t>
            </a:r>
          </a:p>
          <a:p>
            <a:r>
              <a:rPr lang="en-GB" dirty="0">
                <a:latin typeface="Palatino" pitchFamily="2" charset="77"/>
                <a:ea typeface="Palatino" pitchFamily="2" charset="77"/>
              </a:rPr>
              <a:t>&gt; CSIVI? Yes, </a:t>
            </a:r>
            <a:r>
              <a:rPr lang="en-GB" i="1" dirty="0">
                <a:latin typeface="Palatino" pitchFamily="2" charset="77"/>
                <a:ea typeface="Palatino" pitchFamily="2" charset="77"/>
              </a:rPr>
              <a:t>but</a:t>
            </a:r>
            <a:endParaRPr lang="en-GB" dirty="0">
              <a:latin typeface="Palatino" pitchFamily="2" charset="77"/>
              <a:ea typeface="Palatino" pitchFamily="2" charset="77"/>
            </a:endParaRPr>
          </a:p>
        </p:txBody>
      </p:sp>
      <p:graphicFrame>
        <p:nvGraphicFramePr>
          <p:cNvPr id="4" name="Diagram 3">
            <a:extLst>
              <a:ext uri="{FF2B5EF4-FFF2-40B4-BE49-F238E27FC236}">
                <a16:creationId xmlns:a16="http://schemas.microsoft.com/office/drawing/2014/main" id="{DC17D1E3-C577-0D46-BE0A-3D9990A87210}"/>
              </a:ext>
            </a:extLst>
          </p:cNvPr>
          <p:cNvGraphicFramePr/>
          <p:nvPr>
            <p:extLst>
              <p:ext uri="{D42A27DB-BD31-4B8C-83A1-F6EECF244321}">
                <p14:modId xmlns:p14="http://schemas.microsoft.com/office/powerpoint/2010/main" val="3376878425"/>
              </p:ext>
            </p:extLst>
          </p:nvPr>
        </p:nvGraphicFramePr>
        <p:xfrm>
          <a:off x="2084551" y="1845734"/>
          <a:ext cx="7144793" cy="446972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Footer Placeholder 4">
            <a:extLst>
              <a:ext uri="{FF2B5EF4-FFF2-40B4-BE49-F238E27FC236}">
                <a16:creationId xmlns:a16="http://schemas.microsoft.com/office/drawing/2014/main" id="{320FD89A-6EEE-1C4F-A22A-22EEE2B036A1}"/>
              </a:ext>
            </a:extLst>
          </p:cNvPr>
          <p:cNvSpPr>
            <a:spLocks noGrp="1"/>
          </p:cNvSpPr>
          <p:nvPr>
            <p:ph type="ftr" sz="quarter" idx="11"/>
          </p:nvPr>
        </p:nvSpPr>
        <p:spPr/>
        <p:txBody>
          <a:bodyPr/>
          <a:lstStyle/>
          <a:p>
            <a:r>
              <a:rPr lang="en-US"/>
              <a:t>C. Sophia Müller, Tilburg University</a:t>
            </a:r>
            <a:endParaRPr lang="en-US" dirty="0"/>
          </a:p>
        </p:txBody>
      </p:sp>
    </p:spTree>
    <p:extLst>
      <p:ext uri="{BB962C8B-B14F-4D97-AF65-F5344CB8AC3E}">
        <p14:creationId xmlns:p14="http://schemas.microsoft.com/office/powerpoint/2010/main" val="14933341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xit" presetSubtype="0"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hidden"/>
                                      </p:to>
                                    </p:set>
                                  </p:childTnLst>
                                </p:cTn>
                              </p:par>
                              <p:par>
                                <p:cTn id="13" presetID="1" presetClass="exit" presetSubtype="0" fill="hold"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hidden"/>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xit" presetSubtype="0" fill="hold" grpId="1" nodeType="clickEffect">
                                  <p:stCondLst>
                                    <p:cond delay="0"/>
                                  </p:stCondLst>
                                  <p:childTnLst>
                                    <p:set>
                                      <p:cBhvr>
                                        <p:cTn id="22" dur="1" fill="hold">
                                          <p:stCondLst>
                                            <p:cond delay="0"/>
                                          </p:stCondLst>
                                        </p:cTn>
                                        <p:tgtEl>
                                          <p:spTgt spid="4"/>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0" end="0"/>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nodeType="clickEffect">
                                  <p:stCondLst>
                                    <p:cond delay="0"/>
                                  </p:stCondLst>
                                  <p:childTnLst>
                                    <p:set>
                                      <p:cBhvr>
                                        <p:cTn id="4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nodeType="clickEffect">
                                  <p:stCondLst>
                                    <p:cond delay="0"/>
                                  </p:stCondLst>
                                  <p:childTnLst>
                                    <p:set>
                                      <p:cBhvr>
                                        <p:cTn id="4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AsOne/>
      </p:bldGraphic>
      <p:bldGraphic spid="4" grpId="1">
        <p:bldAsOne/>
      </p:bldGraphic>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75E43C-D2BD-714D-AA4B-1D7E936CBC7C}"/>
              </a:ext>
            </a:extLst>
          </p:cNvPr>
          <p:cNvSpPr>
            <a:spLocks noGrp="1"/>
          </p:cNvSpPr>
          <p:nvPr>
            <p:ph type="title"/>
          </p:nvPr>
        </p:nvSpPr>
        <p:spPr/>
        <p:txBody>
          <a:bodyPr/>
          <a:lstStyle/>
          <a:p>
            <a:r>
              <a:rPr lang="en-GB" dirty="0">
                <a:latin typeface="Palatino" pitchFamily="2" charset="77"/>
                <a:ea typeface="Palatino" pitchFamily="2" charset="77"/>
              </a:rPr>
              <a:t>Legal uncertainty</a:t>
            </a:r>
          </a:p>
        </p:txBody>
      </p:sp>
      <p:sp>
        <p:nvSpPr>
          <p:cNvPr id="3" name="Content Placeholder 2">
            <a:extLst>
              <a:ext uri="{FF2B5EF4-FFF2-40B4-BE49-F238E27FC236}">
                <a16:creationId xmlns:a16="http://schemas.microsoft.com/office/drawing/2014/main" id="{29526409-2CCD-F641-ADCB-A8EE89E0C07C}"/>
              </a:ext>
            </a:extLst>
          </p:cNvPr>
          <p:cNvSpPr>
            <a:spLocks noGrp="1"/>
          </p:cNvSpPr>
          <p:nvPr>
            <p:ph idx="1"/>
          </p:nvPr>
        </p:nvSpPr>
        <p:spPr>
          <a:xfrm>
            <a:off x="1097280" y="1845734"/>
            <a:ext cx="10058400" cy="1580218"/>
          </a:xfrm>
        </p:spPr>
        <p:txBody>
          <a:bodyPr>
            <a:normAutofit fontScale="92500" lnSpcReduction="10000"/>
          </a:bodyPr>
          <a:lstStyle/>
          <a:p>
            <a:pPr>
              <a:buFont typeface="Wingdings" pitchFamily="2" charset="2"/>
              <a:buChar char="v"/>
            </a:pPr>
            <a:r>
              <a:rPr lang="en-GB" dirty="0">
                <a:latin typeface="Palatino" pitchFamily="2" charset="77"/>
                <a:ea typeface="Palatino" pitchFamily="2" charset="77"/>
              </a:rPr>
              <a:t>Legal nature of peace agreements is controversial</a:t>
            </a:r>
          </a:p>
          <a:p>
            <a:pPr>
              <a:buFont typeface="Wingdings" pitchFamily="2" charset="2"/>
              <a:buChar char="v"/>
            </a:pPr>
            <a:r>
              <a:rPr lang="en-GB" dirty="0">
                <a:latin typeface="Palatino" pitchFamily="2" charset="77"/>
                <a:ea typeface="Palatino" pitchFamily="2" charset="77"/>
              </a:rPr>
              <a:t>The Colombian Peace Agreement </a:t>
            </a:r>
          </a:p>
          <a:p>
            <a:pPr lvl="1">
              <a:buFont typeface="Arial" panose="020B0604020202020204" pitchFamily="34" charset="0"/>
              <a:buChar char="•"/>
            </a:pPr>
            <a:r>
              <a:rPr lang="en-GB" dirty="0">
                <a:latin typeface="Palatino" pitchFamily="2" charset="77"/>
                <a:ea typeface="Palatino" pitchFamily="2" charset="77"/>
              </a:rPr>
              <a:t>Adopted as ‘Special Agreement pursuant to Common Article 3 of the Geneva Conventions’ </a:t>
            </a:r>
          </a:p>
          <a:p>
            <a:pPr lvl="1">
              <a:buFont typeface="Arial" panose="020B0604020202020204" pitchFamily="34" charset="0"/>
              <a:buChar char="•"/>
            </a:pPr>
            <a:r>
              <a:rPr lang="en-GB" dirty="0">
                <a:latin typeface="Palatino" pitchFamily="2" charset="77"/>
                <a:ea typeface="Palatino" pitchFamily="2" charset="77"/>
              </a:rPr>
              <a:t>Unilateral declaration by former President Santos to the UN</a:t>
            </a:r>
          </a:p>
          <a:p>
            <a:pPr lvl="1">
              <a:buFont typeface="Arial" panose="020B0604020202020204" pitchFamily="34" charset="0"/>
              <a:buChar char="•"/>
            </a:pPr>
            <a:r>
              <a:rPr lang="en-GB" dirty="0">
                <a:latin typeface="Palatino" pitchFamily="2" charset="77"/>
                <a:ea typeface="Palatino" pitchFamily="2" charset="77"/>
              </a:rPr>
              <a:t>Legislative Act 2 of 2017</a:t>
            </a:r>
          </a:p>
        </p:txBody>
      </p:sp>
      <p:sp>
        <p:nvSpPr>
          <p:cNvPr id="4" name="Title 1">
            <a:extLst>
              <a:ext uri="{FF2B5EF4-FFF2-40B4-BE49-F238E27FC236}">
                <a16:creationId xmlns:a16="http://schemas.microsoft.com/office/drawing/2014/main" id="{180FC424-9F56-3046-AF68-8532CA7C748F}"/>
              </a:ext>
            </a:extLst>
          </p:cNvPr>
          <p:cNvSpPr txBox="1">
            <a:spLocks/>
          </p:cNvSpPr>
          <p:nvPr/>
        </p:nvSpPr>
        <p:spPr>
          <a:xfrm>
            <a:off x="1097280" y="3405002"/>
            <a:ext cx="10058400" cy="1030178"/>
          </a:xfrm>
          <a:prstGeom prst="rect">
            <a:avLst/>
          </a:prstGeom>
        </p:spPr>
        <p:txBody>
          <a:bodyPr vert="horz" lIns="91440" tIns="45720" rIns="91440" bIns="45720" rtlCol="0" anchor="b">
            <a:normAutofit/>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r>
              <a:rPr lang="en-GB" sz="3600" dirty="0">
                <a:latin typeface="Palatino" pitchFamily="2" charset="77"/>
                <a:ea typeface="Palatino" pitchFamily="2" charset="77"/>
              </a:rPr>
              <a:t>What (legal) accountability mechanisms are there?</a:t>
            </a:r>
          </a:p>
        </p:txBody>
      </p:sp>
      <p:sp>
        <p:nvSpPr>
          <p:cNvPr id="5" name="Content Placeholder 2">
            <a:extLst>
              <a:ext uri="{FF2B5EF4-FFF2-40B4-BE49-F238E27FC236}">
                <a16:creationId xmlns:a16="http://schemas.microsoft.com/office/drawing/2014/main" id="{1AABB732-6E8E-6F41-8E1C-2BD9CC9E7A63}"/>
              </a:ext>
            </a:extLst>
          </p:cNvPr>
          <p:cNvSpPr txBox="1">
            <a:spLocks/>
          </p:cNvSpPr>
          <p:nvPr/>
        </p:nvSpPr>
        <p:spPr>
          <a:xfrm>
            <a:off x="1097280" y="4436534"/>
            <a:ext cx="10058400" cy="1580218"/>
          </a:xfrm>
          <a:prstGeom prst="rect">
            <a:avLst/>
          </a:prstGeom>
        </p:spPr>
        <p:txBody>
          <a:bodyPr vert="horz" lIns="0" tIns="45720" rIns="0" bIns="45720" rtlCol="0">
            <a:norm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a:buFont typeface="Wingdings" pitchFamily="2" charset="2"/>
              <a:buChar char="v"/>
            </a:pPr>
            <a:r>
              <a:rPr lang="en-GB" dirty="0">
                <a:latin typeface="Palatino" pitchFamily="2" charset="77"/>
                <a:ea typeface="Palatino" pitchFamily="2" charset="77"/>
              </a:rPr>
              <a:t>Domestic legal system</a:t>
            </a:r>
          </a:p>
          <a:p>
            <a:pPr>
              <a:buFont typeface="Wingdings" pitchFamily="2" charset="2"/>
              <a:buChar char="v"/>
            </a:pPr>
            <a:r>
              <a:rPr lang="en-GB" dirty="0">
                <a:latin typeface="Palatino" pitchFamily="2" charset="77"/>
                <a:ea typeface="Palatino" pitchFamily="2" charset="77"/>
              </a:rPr>
              <a:t>Inter-American Commission for Human Rights?</a:t>
            </a:r>
          </a:p>
          <a:p>
            <a:pPr>
              <a:buFont typeface="Wingdings" pitchFamily="2" charset="2"/>
              <a:buChar char="v"/>
            </a:pPr>
            <a:r>
              <a:rPr lang="en-GB" dirty="0">
                <a:latin typeface="Palatino" pitchFamily="2" charset="77"/>
                <a:ea typeface="Palatino" pitchFamily="2" charset="77"/>
              </a:rPr>
              <a:t>International arbitration?</a:t>
            </a:r>
          </a:p>
        </p:txBody>
      </p:sp>
      <p:sp>
        <p:nvSpPr>
          <p:cNvPr id="6" name="Footer Placeholder 5">
            <a:extLst>
              <a:ext uri="{FF2B5EF4-FFF2-40B4-BE49-F238E27FC236}">
                <a16:creationId xmlns:a16="http://schemas.microsoft.com/office/drawing/2014/main" id="{7FB2693D-F6F7-9E48-94F1-89A30C984CCF}"/>
              </a:ext>
            </a:extLst>
          </p:cNvPr>
          <p:cNvSpPr>
            <a:spLocks noGrp="1"/>
          </p:cNvSpPr>
          <p:nvPr>
            <p:ph type="ftr" sz="quarter" idx="11"/>
          </p:nvPr>
        </p:nvSpPr>
        <p:spPr/>
        <p:txBody>
          <a:bodyPr/>
          <a:lstStyle/>
          <a:p>
            <a:r>
              <a:rPr lang="en-US"/>
              <a:t>C. Sophia Müller, Tilburg University</a:t>
            </a:r>
            <a:endParaRPr lang="en-US" dirty="0"/>
          </a:p>
        </p:txBody>
      </p:sp>
    </p:spTree>
    <p:extLst>
      <p:ext uri="{BB962C8B-B14F-4D97-AF65-F5344CB8AC3E}">
        <p14:creationId xmlns:p14="http://schemas.microsoft.com/office/powerpoint/2010/main" val="26714375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0" end="0"/>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5">
                                            <p:txEl>
                                              <p:pRg st="1" end="1"/>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39462A-A5E6-084C-A1DD-8D160E73119A}"/>
              </a:ext>
            </a:extLst>
          </p:cNvPr>
          <p:cNvSpPr>
            <a:spLocks noGrp="1"/>
          </p:cNvSpPr>
          <p:nvPr>
            <p:ph type="title"/>
          </p:nvPr>
        </p:nvSpPr>
        <p:spPr/>
        <p:txBody>
          <a:bodyPr/>
          <a:lstStyle/>
          <a:p>
            <a:r>
              <a:rPr lang="en-GB" dirty="0">
                <a:latin typeface="Palatino" pitchFamily="2" charset="77"/>
                <a:ea typeface="Palatino" pitchFamily="2" charset="77"/>
              </a:rPr>
              <a:t>The Special Jurisdiction for Peace: </a:t>
            </a:r>
            <a:r>
              <a:rPr lang="en-GB" i="1" dirty="0">
                <a:latin typeface="Palatino" pitchFamily="2" charset="77"/>
                <a:ea typeface="Palatino" pitchFamily="2" charset="77"/>
              </a:rPr>
              <a:t>the Way Forward for Transitional Justice?</a:t>
            </a:r>
            <a:endParaRPr lang="en-GB" dirty="0"/>
          </a:p>
        </p:txBody>
      </p:sp>
      <p:sp>
        <p:nvSpPr>
          <p:cNvPr id="3" name="Content Placeholder 2">
            <a:extLst>
              <a:ext uri="{FF2B5EF4-FFF2-40B4-BE49-F238E27FC236}">
                <a16:creationId xmlns:a16="http://schemas.microsoft.com/office/drawing/2014/main" id="{B6B74873-A74F-5D49-B7F3-D872D8CE3153}"/>
              </a:ext>
            </a:extLst>
          </p:cNvPr>
          <p:cNvSpPr>
            <a:spLocks noGrp="1"/>
          </p:cNvSpPr>
          <p:nvPr>
            <p:ph idx="1"/>
          </p:nvPr>
        </p:nvSpPr>
        <p:spPr/>
        <p:txBody>
          <a:bodyPr/>
          <a:lstStyle/>
          <a:p>
            <a:pPr marL="0" indent="0">
              <a:buNone/>
            </a:pPr>
            <a:endParaRPr lang="en-GB" dirty="0"/>
          </a:p>
          <a:p>
            <a:pPr>
              <a:buFont typeface="Wingdings" pitchFamily="2" charset="2"/>
              <a:buChar char="Ø"/>
            </a:pPr>
            <a:r>
              <a:rPr lang="en-GB" sz="2400" dirty="0">
                <a:latin typeface="Palatino" pitchFamily="2" charset="77"/>
                <a:ea typeface="Palatino" pitchFamily="2" charset="77"/>
              </a:rPr>
              <a:t>Yes, but with a broadened mandate to include </a:t>
            </a:r>
            <a:r>
              <a:rPr lang="en-GB" sz="2400" u="sng" dirty="0">
                <a:latin typeface="Palatino" pitchFamily="2" charset="77"/>
                <a:ea typeface="Palatino" pitchFamily="2" charset="77"/>
              </a:rPr>
              <a:t>redress for PA violations</a:t>
            </a:r>
          </a:p>
        </p:txBody>
      </p:sp>
      <p:sp>
        <p:nvSpPr>
          <p:cNvPr id="4" name="Footer Placeholder 3">
            <a:extLst>
              <a:ext uri="{FF2B5EF4-FFF2-40B4-BE49-F238E27FC236}">
                <a16:creationId xmlns:a16="http://schemas.microsoft.com/office/drawing/2014/main" id="{6961AFCB-C52E-7940-9FF4-3E1F3BF34348}"/>
              </a:ext>
            </a:extLst>
          </p:cNvPr>
          <p:cNvSpPr>
            <a:spLocks noGrp="1"/>
          </p:cNvSpPr>
          <p:nvPr>
            <p:ph type="ftr" sz="quarter" idx="11"/>
          </p:nvPr>
        </p:nvSpPr>
        <p:spPr/>
        <p:txBody>
          <a:bodyPr/>
          <a:lstStyle/>
          <a:p>
            <a:r>
              <a:rPr lang="en-US"/>
              <a:t>C. Sophia Müller, Tilburg University</a:t>
            </a:r>
            <a:endParaRPr lang="en-US" dirty="0"/>
          </a:p>
        </p:txBody>
      </p:sp>
    </p:spTree>
    <p:extLst>
      <p:ext uri="{BB962C8B-B14F-4D97-AF65-F5344CB8AC3E}">
        <p14:creationId xmlns:p14="http://schemas.microsoft.com/office/powerpoint/2010/main" val="87149678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pPr algn="ctr"/>
            <a:r>
              <a:rPr lang="en-GB" sz="4000" dirty="0">
                <a:latin typeface="Palatino" charset="0"/>
                <a:ea typeface="Palatino" charset="0"/>
                <a:cs typeface="Palatino" charset="0"/>
              </a:rPr>
              <a:t>Thank you for your attention!</a:t>
            </a:r>
          </a:p>
        </p:txBody>
      </p:sp>
      <p:sp>
        <p:nvSpPr>
          <p:cNvPr id="2" name="Footer Placeholder 1">
            <a:extLst>
              <a:ext uri="{FF2B5EF4-FFF2-40B4-BE49-F238E27FC236}">
                <a16:creationId xmlns:a16="http://schemas.microsoft.com/office/drawing/2014/main" id="{67607BCE-8B10-3F40-B583-752B47E3BC3C}"/>
              </a:ext>
            </a:extLst>
          </p:cNvPr>
          <p:cNvSpPr>
            <a:spLocks noGrp="1"/>
          </p:cNvSpPr>
          <p:nvPr>
            <p:ph type="ftr" sz="quarter" idx="11"/>
          </p:nvPr>
        </p:nvSpPr>
        <p:spPr/>
        <p:txBody>
          <a:bodyPr/>
          <a:lstStyle/>
          <a:p>
            <a:r>
              <a:rPr lang="en-US"/>
              <a:t>C. Sophia Müller, Tilburg University</a:t>
            </a:r>
            <a:endParaRPr lang="en-US" dirty="0"/>
          </a:p>
        </p:txBody>
      </p:sp>
    </p:spTree>
    <p:extLst>
      <p:ext uri="{BB962C8B-B14F-4D97-AF65-F5344CB8AC3E}">
        <p14:creationId xmlns:p14="http://schemas.microsoft.com/office/powerpoint/2010/main" val="2872377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bg2"/>
          </a:solidFill>
        </p:spPr>
        <p:txBody>
          <a:bodyPr>
            <a:normAutofit/>
          </a:bodyPr>
          <a:lstStyle/>
          <a:p>
            <a:r>
              <a:rPr lang="en-GB" sz="4000" dirty="0">
                <a:latin typeface="Palatino" charset="0"/>
                <a:ea typeface="Palatino" charset="0"/>
                <a:cs typeface="Palatino" charset="0"/>
              </a:rPr>
              <a:t>The Colombian Peace Agreement</a:t>
            </a:r>
          </a:p>
        </p:txBody>
      </p:sp>
      <p:sp>
        <p:nvSpPr>
          <p:cNvPr id="3" name="Content Placeholder 2"/>
          <p:cNvSpPr>
            <a:spLocks noGrp="1"/>
          </p:cNvSpPr>
          <p:nvPr>
            <p:ph idx="1"/>
          </p:nvPr>
        </p:nvSpPr>
        <p:spPr/>
        <p:txBody>
          <a:bodyPr>
            <a:normAutofit fontScale="92500" lnSpcReduction="10000"/>
          </a:bodyPr>
          <a:lstStyle/>
          <a:p>
            <a:pPr>
              <a:buFont typeface="Wingdings" charset="2"/>
              <a:buChar char="v"/>
            </a:pPr>
            <a:endParaRPr lang="en-GB" dirty="0">
              <a:latin typeface="Palatino" charset="0"/>
              <a:ea typeface="Palatino" charset="0"/>
              <a:cs typeface="Palatino" charset="0"/>
            </a:endParaRPr>
          </a:p>
          <a:p>
            <a:pPr>
              <a:buFont typeface="Wingdings" charset="2"/>
              <a:buChar char="v"/>
            </a:pPr>
            <a:endParaRPr lang="en-GB" dirty="0">
              <a:latin typeface="Palatino" charset="0"/>
              <a:ea typeface="Palatino" charset="0"/>
              <a:cs typeface="Palatino" charset="0"/>
            </a:endParaRPr>
          </a:p>
          <a:p>
            <a:pPr>
              <a:buFont typeface="Wingdings" charset="2"/>
              <a:buChar char="v"/>
            </a:pPr>
            <a:r>
              <a:rPr lang="en-GB" dirty="0">
                <a:latin typeface="Palatino" charset="0"/>
                <a:ea typeface="Palatino" charset="0"/>
                <a:cs typeface="Palatino" charset="0"/>
              </a:rPr>
              <a:t>Comprehensive: ± 300 pages long </a:t>
            </a:r>
          </a:p>
          <a:p>
            <a:pPr>
              <a:buFont typeface="Wingdings" charset="2"/>
              <a:buChar char="v"/>
            </a:pPr>
            <a:endParaRPr lang="en-GB" dirty="0">
              <a:latin typeface="Palatino" charset="0"/>
              <a:ea typeface="Palatino" charset="0"/>
              <a:cs typeface="Palatino" charset="0"/>
            </a:endParaRPr>
          </a:p>
          <a:p>
            <a:pPr>
              <a:buFont typeface="Wingdings" charset="2"/>
              <a:buChar char="v"/>
            </a:pPr>
            <a:r>
              <a:rPr lang="en-GB" dirty="0">
                <a:latin typeface="Palatino" charset="0"/>
                <a:ea typeface="Palatino" charset="0"/>
                <a:cs typeface="Palatino" charset="0"/>
              </a:rPr>
              <a:t>First version: rejected in a plebiscite (2 October 2016)</a:t>
            </a:r>
          </a:p>
          <a:p>
            <a:pPr>
              <a:buFont typeface="Wingdings" charset="2"/>
              <a:buChar char="v"/>
            </a:pPr>
            <a:endParaRPr lang="en-GB" dirty="0">
              <a:latin typeface="Palatino" charset="0"/>
              <a:ea typeface="Palatino" charset="0"/>
              <a:cs typeface="Palatino" charset="0"/>
            </a:endParaRPr>
          </a:p>
          <a:p>
            <a:pPr>
              <a:buFont typeface="Wingdings" charset="2"/>
              <a:buChar char="v"/>
            </a:pPr>
            <a:r>
              <a:rPr lang="en-GB" dirty="0">
                <a:latin typeface="Palatino" charset="0"/>
                <a:ea typeface="Palatino" charset="0"/>
                <a:cs typeface="Palatino" charset="0"/>
              </a:rPr>
              <a:t>Signed by the parties on 24 November 2016 </a:t>
            </a:r>
          </a:p>
          <a:p>
            <a:pPr>
              <a:buFont typeface="Wingdings" charset="2"/>
              <a:buChar char="v"/>
            </a:pPr>
            <a:endParaRPr lang="en-GB" dirty="0">
              <a:latin typeface="Palatino" charset="0"/>
              <a:ea typeface="Palatino" charset="0"/>
              <a:cs typeface="Palatino" charset="0"/>
            </a:endParaRPr>
          </a:p>
          <a:p>
            <a:pPr>
              <a:buFont typeface="Wingdings" charset="2"/>
              <a:buChar char="v"/>
            </a:pPr>
            <a:r>
              <a:rPr lang="en-GB" dirty="0">
                <a:latin typeface="Palatino" charset="0"/>
                <a:ea typeface="Palatino" charset="0"/>
                <a:cs typeface="Palatino" charset="0"/>
              </a:rPr>
              <a:t>Consists of six main parts (plus annexes and protocols)</a:t>
            </a:r>
            <a:br>
              <a:rPr lang="en-GB" dirty="0">
                <a:latin typeface="Palatino" charset="0"/>
                <a:ea typeface="Palatino" charset="0"/>
                <a:cs typeface="Palatino" charset="0"/>
              </a:rPr>
            </a:br>
            <a:endParaRPr lang="en-GB" dirty="0"/>
          </a:p>
        </p:txBody>
      </p:sp>
      <p:graphicFrame>
        <p:nvGraphicFramePr>
          <p:cNvPr id="4" name="Table 3"/>
          <p:cNvGraphicFramePr>
            <a:graphicFrameLocks noGrp="1"/>
          </p:cNvGraphicFramePr>
          <p:nvPr>
            <p:extLst>
              <p:ext uri="{D42A27DB-BD31-4B8C-83A1-F6EECF244321}">
                <p14:modId xmlns:p14="http://schemas.microsoft.com/office/powerpoint/2010/main" val="3717589688"/>
              </p:ext>
            </p:extLst>
          </p:nvPr>
        </p:nvGraphicFramePr>
        <p:xfrm>
          <a:off x="1097280" y="1975105"/>
          <a:ext cx="10058400" cy="365759"/>
        </p:xfrm>
        <a:graphic>
          <a:graphicData uri="http://schemas.openxmlformats.org/drawingml/2006/table">
            <a:tbl>
              <a:tblPr firstRow="1" bandRow="1">
                <a:effectLst/>
                <a:tableStyleId>{5C22544A-7EE6-4342-B048-85BDC9FD1C3A}</a:tableStyleId>
              </a:tblPr>
              <a:tblGrid>
                <a:gridCol w="10058400">
                  <a:extLst>
                    <a:ext uri="{9D8B030D-6E8A-4147-A177-3AD203B41FA5}">
                      <a16:colId xmlns:a16="http://schemas.microsoft.com/office/drawing/2014/main" val="20000"/>
                    </a:ext>
                  </a:extLst>
                </a:gridCol>
              </a:tblGrid>
              <a:tr h="365759">
                <a:tc>
                  <a:txBody>
                    <a:bodyPr/>
                    <a:lstStyle/>
                    <a:p>
                      <a:pPr algn="just"/>
                      <a:r>
                        <a:rPr lang="en-GB" sz="1700" b="1" i="1" dirty="0" err="1">
                          <a:solidFill>
                            <a:schemeClr val="tx1"/>
                          </a:solidFill>
                          <a:latin typeface="Palatino" charset="0"/>
                          <a:ea typeface="Palatino" charset="0"/>
                          <a:cs typeface="Palatino" charset="0"/>
                        </a:rPr>
                        <a:t>Acuerdo</a:t>
                      </a:r>
                      <a:r>
                        <a:rPr lang="en-GB" sz="1700" b="1" i="1" dirty="0">
                          <a:solidFill>
                            <a:schemeClr val="tx1"/>
                          </a:solidFill>
                          <a:latin typeface="Palatino" charset="0"/>
                          <a:ea typeface="Palatino" charset="0"/>
                          <a:cs typeface="Palatino" charset="0"/>
                        </a:rPr>
                        <a:t> Final Para la </a:t>
                      </a:r>
                      <a:r>
                        <a:rPr lang="en-GB" sz="1700" b="1" i="1" dirty="0" err="1">
                          <a:solidFill>
                            <a:schemeClr val="tx1"/>
                          </a:solidFill>
                          <a:latin typeface="Palatino" charset="0"/>
                          <a:ea typeface="Palatino" charset="0"/>
                          <a:cs typeface="Palatino" charset="0"/>
                        </a:rPr>
                        <a:t>Terminación</a:t>
                      </a:r>
                      <a:r>
                        <a:rPr lang="en-GB" sz="1700" b="1" i="1" dirty="0">
                          <a:solidFill>
                            <a:schemeClr val="tx1"/>
                          </a:solidFill>
                          <a:latin typeface="Palatino" charset="0"/>
                          <a:ea typeface="Palatino" charset="0"/>
                          <a:cs typeface="Palatino" charset="0"/>
                        </a:rPr>
                        <a:t> del </a:t>
                      </a:r>
                      <a:r>
                        <a:rPr lang="en-GB" sz="1700" b="1" i="1" dirty="0" err="1">
                          <a:solidFill>
                            <a:schemeClr val="tx1"/>
                          </a:solidFill>
                          <a:latin typeface="Palatino" charset="0"/>
                          <a:ea typeface="Palatino" charset="0"/>
                          <a:cs typeface="Palatino" charset="0"/>
                        </a:rPr>
                        <a:t>Conflicto</a:t>
                      </a:r>
                      <a:r>
                        <a:rPr lang="en-GB" sz="1700" b="1" i="1" dirty="0">
                          <a:solidFill>
                            <a:schemeClr val="tx1"/>
                          </a:solidFill>
                          <a:latin typeface="Palatino" charset="0"/>
                          <a:ea typeface="Palatino" charset="0"/>
                          <a:cs typeface="Palatino" charset="0"/>
                        </a:rPr>
                        <a:t> y la </a:t>
                      </a:r>
                      <a:r>
                        <a:rPr lang="en-GB" sz="1700" b="1" i="1" dirty="0" err="1">
                          <a:solidFill>
                            <a:schemeClr val="tx1"/>
                          </a:solidFill>
                          <a:latin typeface="Palatino" charset="0"/>
                          <a:ea typeface="Palatino" charset="0"/>
                          <a:cs typeface="Palatino" charset="0"/>
                        </a:rPr>
                        <a:t>Construcción</a:t>
                      </a:r>
                      <a:r>
                        <a:rPr lang="en-GB" sz="1700" b="1" i="1" dirty="0">
                          <a:solidFill>
                            <a:schemeClr val="tx1"/>
                          </a:solidFill>
                          <a:latin typeface="Palatino" charset="0"/>
                          <a:ea typeface="Palatino" charset="0"/>
                          <a:cs typeface="Palatino" charset="0"/>
                        </a:rPr>
                        <a:t> de </a:t>
                      </a:r>
                      <a:r>
                        <a:rPr lang="en-GB" sz="1700" b="1" i="1" dirty="0" err="1">
                          <a:solidFill>
                            <a:schemeClr val="tx1"/>
                          </a:solidFill>
                          <a:latin typeface="Palatino" charset="0"/>
                          <a:ea typeface="Palatino" charset="0"/>
                          <a:cs typeface="Palatino" charset="0"/>
                        </a:rPr>
                        <a:t>una</a:t>
                      </a:r>
                      <a:r>
                        <a:rPr lang="en-GB" sz="1700" b="1" i="1" dirty="0">
                          <a:solidFill>
                            <a:schemeClr val="tx1"/>
                          </a:solidFill>
                          <a:latin typeface="Palatino" charset="0"/>
                          <a:ea typeface="Palatino" charset="0"/>
                          <a:cs typeface="Palatino" charset="0"/>
                        </a:rPr>
                        <a:t> Paz </a:t>
                      </a:r>
                      <a:r>
                        <a:rPr lang="en-GB" sz="1700" b="1" i="1" dirty="0" err="1">
                          <a:solidFill>
                            <a:schemeClr val="tx1"/>
                          </a:solidFill>
                          <a:latin typeface="Palatino" charset="0"/>
                          <a:ea typeface="Palatino" charset="0"/>
                          <a:cs typeface="Palatino" charset="0"/>
                        </a:rPr>
                        <a:t>Estable</a:t>
                      </a:r>
                      <a:r>
                        <a:rPr lang="en-GB" sz="1700" b="1" i="1" dirty="0">
                          <a:solidFill>
                            <a:schemeClr val="tx1"/>
                          </a:solidFill>
                          <a:latin typeface="Palatino" charset="0"/>
                          <a:ea typeface="Palatino" charset="0"/>
                          <a:cs typeface="Palatino" charset="0"/>
                        </a:rPr>
                        <a:t> y </a:t>
                      </a:r>
                      <a:r>
                        <a:rPr lang="en-GB" sz="1700" b="1" i="1" dirty="0" err="1">
                          <a:solidFill>
                            <a:schemeClr val="tx1"/>
                          </a:solidFill>
                          <a:latin typeface="Palatino" charset="0"/>
                          <a:ea typeface="Palatino" charset="0"/>
                          <a:cs typeface="Palatino" charset="0"/>
                        </a:rPr>
                        <a:t>Duradera</a:t>
                      </a:r>
                      <a:endParaRPr lang="en-GB" sz="1700" b="1" i="1" dirty="0">
                        <a:solidFill>
                          <a:schemeClr val="tx1"/>
                        </a:solidFill>
                        <a:latin typeface="Palatino" charset="0"/>
                        <a:ea typeface="Palatino" charset="0"/>
                        <a:cs typeface="Palatino" charset="0"/>
                      </a:endParaRPr>
                    </a:p>
                  </a:txBody>
                  <a:tcPr>
                    <a:solidFill>
                      <a:schemeClr val="accent1">
                        <a:alpha val="34000"/>
                      </a:schemeClr>
                    </a:solidFill>
                  </a:tcPr>
                </a:tc>
                <a:extLst>
                  <a:ext uri="{0D108BD9-81ED-4DB2-BD59-A6C34878D82A}">
                    <a16:rowId xmlns:a16="http://schemas.microsoft.com/office/drawing/2014/main" val="10000"/>
                  </a:ext>
                </a:extLst>
              </a:tr>
            </a:tbl>
          </a:graphicData>
        </a:graphic>
      </p:graphicFrame>
      <p:sp>
        <p:nvSpPr>
          <p:cNvPr id="5" name="Footer Placeholder 4">
            <a:extLst>
              <a:ext uri="{FF2B5EF4-FFF2-40B4-BE49-F238E27FC236}">
                <a16:creationId xmlns:a16="http://schemas.microsoft.com/office/drawing/2014/main" id="{2AB9561A-1109-774B-9E71-4FC890D20D96}"/>
              </a:ext>
            </a:extLst>
          </p:cNvPr>
          <p:cNvSpPr>
            <a:spLocks noGrp="1"/>
          </p:cNvSpPr>
          <p:nvPr>
            <p:ph type="ftr" sz="quarter" idx="11"/>
          </p:nvPr>
        </p:nvSpPr>
        <p:spPr/>
        <p:txBody>
          <a:bodyPr/>
          <a:lstStyle/>
          <a:p>
            <a:r>
              <a:rPr lang="en-US"/>
              <a:t>C. Sophia Müller, Tilburg University</a:t>
            </a:r>
            <a:endParaRPr lang="en-US" dirty="0"/>
          </a:p>
        </p:txBody>
      </p:sp>
    </p:spTree>
    <p:extLst>
      <p:ext uri="{BB962C8B-B14F-4D97-AF65-F5344CB8AC3E}">
        <p14:creationId xmlns:p14="http://schemas.microsoft.com/office/powerpoint/2010/main" val="13694626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Diagram 2">
            <a:extLst>
              <a:ext uri="{FF2B5EF4-FFF2-40B4-BE49-F238E27FC236}">
                <a16:creationId xmlns:a16="http://schemas.microsoft.com/office/drawing/2014/main" id="{6508D582-8B4A-9640-86FA-9F62CDE70E5A}"/>
              </a:ext>
            </a:extLst>
          </p:cNvPr>
          <p:cNvGraphicFramePr/>
          <p:nvPr>
            <p:extLst>
              <p:ext uri="{D42A27DB-BD31-4B8C-83A1-F6EECF244321}">
                <p14:modId xmlns:p14="http://schemas.microsoft.com/office/powerpoint/2010/main" val="1106891394"/>
              </p:ext>
            </p:extLst>
          </p:nvPr>
        </p:nvGraphicFramePr>
        <p:xfrm>
          <a:off x="2084551" y="551500"/>
          <a:ext cx="8128000" cy="541866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2" name="Diagram 1">
            <a:extLst>
              <a:ext uri="{FF2B5EF4-FFF2-40B4-BE49-F238E27FC236}">
                <a16:creationId xmlns:a16="http://schemas.microsoft.com/office/drawing/2014/main" id="{245C0799-1778-DD48-9E79-E2BEFFADAE87}"/>
              </a:ext>
            </a:extLst>
          </p:cNvPr>
          <p:cNvGraphicFramePr/>
          <p:nvPr>
            <p:extLst>
              <p:ext uri="{D42A27DB-BD31-4B8C-83A1-F6EECF244321}">
                <p14:modId xmlns:p14="http://schemas.microsoft.com/office/powerpoint/2010/main" val="1413806692"/>
              </p:ext>
            </p:extLst>
          </p:nvPr>
        </p:nvGraphicFramePr>
        <p:xfrm>
          <a:off x="6635530" y="551500"/>
          <a:ext cx="5361398" cy="883161"/>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graphicFrame>
        <p:nvGraphicFramePr>
          <p:cNvPr id="5" name="Diagram 4">
            <a:extLst>
              <a:ext uri="{FF2B5EF4-FFF2-40B4-BE49-F238E27FC236}">
                <a16:creationId xmlns:a16="http://schemas.microsoft.com/office/drawing/2014/main" id="{EFD83E04-AE4A-2947-8301-36BA04825754}"/>
              </a:ext>
            </a:extLst>
          </p:cNvPr>
          <p:cNvGraphicFramePr/>
          <p:nvPr>
            <p:extLst>
              <p:ext uri="{D42A27DB-BD31-4B8C-83A1-F6EECF244321}">
                <p14:modId xmlns:p14="http://schemas.microsoft.com/office/powerpoint/2010/main" val="4240371844"/>
              </p:ext>
            </p:extLst>
          </p:nvPr>
        </p:nvGraphicFramePr>
        <p:xfrm>
          <a:off x="8229600" y="1691452"/>
          <a:ext cx="4559808" cy="2002724"/>
        </p:xfrm>
        <a:graphic>
          <a:graphicData uri="http://schemas.openxmlformats.org/drawingml/2006/diagram">
            <dgm:relIds xmlns:dgm="http://schemas.openxmlformats.org/drawingml/2006/diagram" xmlns:r="http://schemas.openxmlformats.org/officeDocument/2006/relationships" r:dm="rId13" r:lo="rId14" r:qs="rId15" r:cs="rId16"/>
          </a:graphicData>
        </a:graphic>
      </p:graphicFrame>
      <p:graphicFrame>
        <p:nvGraphicFramePr>
          <p:cNvPr id="7" name="Diagram 6">
            <a:extLst>
              <a:ext uri="{FF2B5EF4-FFF2-40B4-BE49-F238E27FC236}">
                <a16:creationId xmlns:a16="http://schemas.microsoft.com/office/drawing/2014/main" id="{BF040EDC-4A3D-E248-83B9-1753A8E85638}"/>
              </a:ext>
            </a:extLst>
          </p:cNvPr>
          <p:cNvGraphicFramePr/>
          <p:nvPr>
            <p:extLst>
              <p:ext uri="{D42A27DB-BD31-4B8C-83A1-F6EECF244321}">
                <p14:modId xmlns:p14="http://schemas.microsoft.com/office/powerpoint/2010/main" val="3135685493"/>
              </p:ext>
            </p:extLst>
          </p:nvPr>
        </p:nvGraphicFramePr>
        <p:xfrm>
          <a:off x="8229600" y="3869762"/>
          <a:ext cx="4474464" cy="2677342"/>
        </p:xfrm>
        <a:graphic>
          <a:graphicData uri="http://schemas.openxmlformats.org/drawingml/2006/diagram">
            <dgm:relIds xmlns:dgm="http://schemas.openxmlformats.org/drawingml/2006/diagram" xmlns:r="http://schemas.openxmlformats.org/officeDocument/2006/relationships" r:dm="rId18" r:lo="rId19" r:qs="rId20" r:cs="rId21"/>
          </a:graphicData>
        </a:graphic>
      </p:graphicFrame>
      <p:graphicFrame>
        <p:nvGraphicFramePr>
          <p:cNvPr id="8" name="Diagram 7">
            <a:extLst>
              <a:ext uri="{FF2B5EF4-FFF2-40B4-BE49-F238E27FC236}">
                <a16:creationId xmlns:a16="http://schemas.microsoft.com/office/drawing/2014/main" id="{0EAE9357-3CDE-5C42-BBA6-A457E501B048}"/>
              </a:ext>
            </a:extLst>
          </p:cNvPr>
          <p:cNvGraphicFramePr/>
          <p:nvPr>
            <p:extLst>
              <p:ext uri="{D42A27DB-BD31-4B8C-83A1-F6EECF244321}">
                <p14:modId xmlns:p14="http://schemas.microsoft.com/office/powerpoint/2010/main" val="3153662093"/>
              </p:ext>
            </p:extLst>
          </p:nvPr>
        </p:nvGraphicFramePr>
        <p:xfrm>
          <a:off x="33669" y="5218175"/>
          <a:ext cx="5462016" cy="751992"/>
        </p:xfrm>
        <a:graphic>
          <a:graphicData uri="http://schemas.openxmlformats.org/drawingml/2006/diagram">
            <dgm:relIds xmlns:dgm="http://schemas.openxmlformats.org/drawingml/2006/diagram" xmlns:r="http://schemas.openxmlformats.org/officeDocument/2006/relationships" r:dm="rId23" r:lo="rId24" r:qs="rId25" r:cs="rId26"/>
          </a:graphicData>
        </a:graphic>
      </p:graphicFrame>
      <p:graphicFrame>
        <p:nvGraphicFramePr>
          <p:cNvPr id="9" name="Diagram 8">
            <a:extLst>
              <a:ext uri="{FF2B5EF4-FFF2-40B4-BE49-F238E27FC236}">
                <a16:creationId xmlns:a16="http://schemas.microsoft.com/office/drawing/2014/main" id="{C79C36D0-3F3F-8D4A-B423-CEDF45FC7E15}"/>
              </a:ext>
            </a:extLst>
          </p:cNvPr>
          <p:cNvGraphicFramePr/>
          <p:nvPr>
            <p:extLst>
              <p:ext uri="{D42A27DB-BD31-4B8C-83A1-F6EECF244321}">
                <p14:modId xmlns:p14="http://schemas.microsoft.com/office/powerpoint/2010/main" val="342238305"/>
              </p:ext>
            </p:extLst>
          </p:nvPr>
        </p:nvGraphicFramePr>
        <p:xfrm>
          <a:off x="-603504" y="3066964"/>
          <a:ext cx="4559808" cy="2754716"/>
        </p:xfrm>
        <a:graphic>
          <a:graphicData uri="http://schemas.openxmlformats.org/drawingml/2006/diagram">
            <dgm:relIds xmlns:dgm="http://schemas.openxmlformats.org/drawingml/2006/diagram" xmlns:r="http://schemas.openxmlformats.org/officeDocument/2006/relationships" r:dm="rId28" r:lo="rId29" r:qs="rId30" r:cs="rId31"/>
          </a:graphicData>
        </a:graphic>
      </p:graphicFrame>
      <p:graphicFrame>
        <p:nvGraphicFramePr>
          <p:cNvPr id="10" name="Diagram 9">
            <a:extLst>
              <a:ext uri="{FF2B5EF4-FFF2-40B4-BE49-F238E27FC236}">
                <a16:creationId xmlns:a16="http://schemas.microsoft.com/office/drawing/2014/main" id="{5288408C-9556-F041-9878-5F65B037D96E}"/>
              </a:ext>
            </a:extLst>
          </p:cNvPr>
          <p:cNvGraphicFramePr/>
          <p:nvPr>
            <p:extLst>
              <p:ext uri="{D42A27DB-BD31-4B8C-83A1-F6EECF244321}">
                <p14:modId xmlns:p14="http://schemas.microsoft.com/office/powerpoint/2010/main" val="29992159"/>
              </p:ext>
            </p:extLst>
          </p:nvPr>
        </p:nvGraphicFramePr>
        <p:xfrm>
          <a:off x="-304940" y="1211679"/>
          <a:ext cx="3999115" cy="1855285"/>
        </p:xfrm>
        <a:graphic>
          <a:graphicData uri="http://schemas.openxmlformats.org/drawingml/2006/diagram">
            <dgm:relIds xmlns:dgm="http://schemas.openxmlformats.org/drawingml/2006/diagram" xmlns:r="http://schemas.openxmlformats.org/officeDocument/2006/relationships" r:dm="rId33" r:lo="rId34" r:qs="rId35" r:cs="rId36"/>
          </a:graphicData>
        </a:graphic>
      </p:graphicFrame>
      <p:sp>
        <p:nvSpPr>
          <p:cNvPr id="6" name="Footer Placeholder 5">
            <a:extLst>
              <a:ext uri="{FF2B5EF4-FFF2-40B4-BE49-F238E27FC236}">
                <a16:creationId xmlns:a16="http://schemas.microsoft.com/office/drawing/2014/main" id="{93C9E8A8-57E6-5641-85F1-19844426B46A}"/>
              </a:ext>
            </a:extLst>
          </p:cNvPr>
          <p:cNvSpPr>
            <a:spLocks noGrp="1"/>
          </p:cNvSpPr>
          <p:nvPr>
            <p:ph type="ftr" sz="quarter" idx="11"/>
          </p:nvPr>
        </p:nvSpPr>
        <p:spPr/>
        <p:txBody>
          <a:bodyPr/>
          <a:lstStyle/>
          <a:p>
            <a:r>
              <a:rPr lang="en-US"/>
              <a:t>C. Sophia Müller, Tilburg University</a:t>
            </a:r>
            <a:endParaRPr lang="en-US" dirty="0"/>
          </a:p>
        </p:txBody>
      </p:sp>
    </p:spTree>
    <p:extLst>
      <p:ext uri="{BB962C8B-B14F-4D97-AF65-F5344CB8AC3E}">
        <p14:creationId xmlns:p14="http://schemas.microsoft.com/office/powerpoint/2010/main" val="55713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2"/>
                                        </p:tgtEl>
                                        <p:attrNameLst>
                                          <p:attrName>style.visibility</p:attrName>
                                        </p:attrNameLst>
                                      </p:cBhvr>
                                      <p:to>
                                        <p:strVal val="hidden"/>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xit" presetSubtype="0" fill="hold" grpId="1" nodeType="clickEffect">
                                  <p:stCondLst>
                                    <p:cond delay="0"/>
                                  </p:stCondLst>
                                  <p:childTnLst>
                                    <p:set>
                                      <p:cBhvr>
                                        <p:cTn id="18" dur="1" fill="hold">
                                          <p:stCondLst>
                                            <p:cond delay="0"/>
                                          </p:stCondLst>
                                        </p:cTn>
                                        <p:tgtEl>
                                          <p:spTgt spid="5"/>
                                        </p:tgtEl>
                                        <p:attrNameLst>
                                          <p:attrName>style.visibility</p:attrName>
                                        </p:attrNameLst>
                                      </p:cBhvr>
                                      <p:to>
                                        <p:strVal val="hidden"/>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7"/>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xit" presetSubtype="0" fill="hold" grpId="1" nodeType="clickEffect">
                                  <p:stCondLst>
                                    <p:cond delay="0"/>
                                  </p:stCondLst>
                                  <p:childTnLst>
                                    <p:set>
                                      <p:cBhvr>
                                        <p:cTn id="26" dur="1" fill="hold">
                                          <p:stCondLst>
                                            <p:cond delay="0"/>
                                          </p:stCondLst>
                                        </p:cTn>
                                        <p:tgtEl>
                                          <p:spTgt spid="7"/>
                                        </p:tgtEl>
                                        <p:attrNameLst>
                                          <p:attrName>style.visibility</p:attrName>
                                        </p:attrNameLst>
                                      </p:cBhvr>
                                      <p:to>
                                        <p:strVal val="hidden"/>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8"/>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xit" presetSubtype="0" fill="hold" grpId="1" nodeType="clickEffect">
                                  <p:stCondLst>
                                    <p:cond delay="0"/>
                                  </p:stCondLst>
                                  <p:childTnLst>
                                    <p:set>
                                      <p:cBhvr>
                                        <p:cTn id="34" dur="1" fill="hold">
                                          <p:stCondLst>
                                            <p:cond delay="0"/>
                                          </p:stCondLst>
                                        </p:cTn>
                                        <p:tgtEl>
                                          <p:spTgt spid="8"/>
                                        </p:tgtEl>
                                        <p:attrNameLst>
                                          <p:attrName>style.visibility</p:attrName>
                                        </p:attrNameLst>
                                      </p:cBhvr>
                                      <p:to>
                                        <p:strVal val="hidden"/>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9"/>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xit" presetSubtype="0" fill="hold" grpId="1" nodeType="clickEffect">
                                  <p:stCondLst>
                                    <p:cond delay="0"/>
                                  </p:stCondLst>
                                  <p:childTnLst>
                                    <p:set>
                                      <p:cBhvr>
                                        <p:cTn id="42" dur="1" fill="hold">
                                          <p:stCondLst>
                                            <p:cond delay="0"/>
                                          </p:stCondLst>
                                        </p:cTn>
                                        <p:tgtEl>
                                          <p:spTgt spid="9"/>
                                        </p:tgtEl>
                                        <p:attrNameLst>
                                          <p:attrName>style.visibility</p:attrName>
                                        </p:attrNameLst>
                                      </p:cBhvr>
                                      <p:to>
                                        <p:strVal val="hidden"/>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10"/>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xit" presetSubtype="0" fill="hold" grpId="1" nodeType="clickEffect">
                                  <p:stCondLst>
                                    <p:cond delay="0"/>
                                  </p:stCondLst>
                                  <p:childTnLst>
                                    <p:set>
                                      <p:cBhvr>
                                        <p:cTn id="50" dur="1" fill="hold">
                                          <p:stCondLst>
                                            <p:cond delay="0"/>
                                          </p:stCondLst>
                                        </p:cTn>
                                        <p:tgtEl>
                                          <p:spTgt spid="10"/>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2" grpId="0">
        <p:bldAsOne/>
      </p:bldGraphic>
      <p:bldGraphic spid="2" grpId="1">
        <p:bldAsOne/>
      </p:bldGraphic>
      <p:bldGraphic spid="5" grpId="0">
        <p:bldAsOne/>
      </p:bldGraphic>
      <p:bldGraphic spid="5" grpId="1">
        <p:bldAsOne/>
      </p:bldGraphic>
      <p:bldGraphic spid="7" grpId="0">
        <p:bldAsOne/>
      </p:bldGraphic>
      <p:bldGraphic spid="7" grpId="1">
        <p:bldAsOne/>
      </p:bldGraphic>
      <p:bldGraphic spid="8" grpId="0">
        <p:bldAsOne/>
      </p:bldGraphic>
      <p:bldGraphic spid="8" grpId="1">
        <p:bldAsOne/>
      </p:bldGraphic>
      <p:bldGraphic spid="9" grpId="0">
        <p:bldAsOne/>
      </p:bldGraphic>
      <p:bldGraphic spid="9" grpId="1">
        <p:bldAsOne/>
      </p:bldGraphic>
      <p:bldGraphic spid="10" grpId="0">
        <p:bldAsOne/>
      </p:bldGraphic>
      <p:bldGraphic spid="10" grpId="1">
        <p:bldAsOne/>
      </p:bldGraphic>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just"/>
            <a:r>
              <a:rPr lang="en-GB" sz="4000" dirty="0">
                <a:latin typeface="Palatino" charset="0"/>
                <a:ea typeface="Palatino" charset="0"/>
                <a:cs typeface="Palatino" charset="0"/>
              </a:rPr>
              <a:t>Mechanisms to ensure implementation</a:t>
            </a:r>
          </a:p>
        </p:txBody>
      </p:sp>
      <p:sp>
        <p:nvSpPr>
          <p:cNvPr id="3" name="Content Placeholder 2"/>
          <p:cNvSpPr>
            <a:spLocks noGrp="1"/>
          </p:cNvSpPr>
          <p:nvPr>
            <p:ph idx="1"/>
          </p:nvPr>
        </p:nvSpPr>
        <p:spPr>
          <a:xfrm>
            <a:off x="1097280" y="1987296"/>
            <a:ext cx="10058400" cy="4474464"/>
          </a:xfrm>
        </p:spPr>
        <p:txBody>
          <a:bodyPr>
            <a:normAutofit/>
          </a:bodyPr>
          <a:lstStyle/>
          <a:p>
            <a:pPr algn="just">
              <a:buFont typeface="Wingdings" pitchFamily="2" charset="2"/>
              <a:buChar char="v"/>
            </a:pPr>
            <a:r>
              <a:rPr lang="en-GB" b="1" dirty="0">
                <a:latin typeface="Palatino" charset="0"/>
                <a:ea typeface="Palatino" charset="0"/>
                <a:cs typeface="Palatino" charset="0"/>
              </a:rPr>
              <a:t>Follow-up Commission (CSIVI)</a:t>
            </a:r>
          </a:p>
          <a:p>
            <a:pPr algn="just">
              <a:buFont typeface="Wingdings" pitchFamily="2" charset="2"/>
              <a:buChar char="v"/>
            </a:pPr>
            <a:endParaRPr lang="en-GB" b="1" dirty="0">
              <a:latin typeface="Palatino" charset="0"/>
              <a:ea typeface="Palatino" charset="0"/>
              <a:cs typeface="Palatino" charset="0"/>
            </a:endParaRPr>
          </a:p>
          <a:p>
            <a:pPr algn="just">
              <a:buFont typeface="Wingdings" pitchFamily="2" charset="2"/>
              <a:buChar char="v"/>
            </a:pPr>
            <a:r>
              <a:rPr lang="en-GB" b="1" dirty="0">
                <a:latin typeface="Palatino" charset="0"/>
                <a:ea typeface="Palatino" charset="0"/>
                <a:cs typeface="Palatino" charset="0"/>
              </a:rPr>
              <a:t>Monitoring and Verification Mechanism (MM&amp;V)</a:t>
            </a:r>
          </a:p>
          <a:p>
            <a:pPr algn="just">
              <a:buFont typeface="Wingdings" pitchFamily="2" charset="2"/>
              <a:buChar char="v"/>
            </a:pPr>
            <a:endParaRPr lang="en-GB" b="1" dirty="0">
              <a:latin typeface="Palatino" charset="0"/>
              <a:ea typeface="Palatino" charset="0"/>
              <a:cs typeface="Palatino" charset="0"/>
            </a:endParaRPr>
          </a:p>
          <a:p>
            <a:pPr algn="just">
              <a:buFont typeface="Wingdings" charset="2"/>
              <a:buChar char="v"/>
            </a:pPr>
            <a:r>
              <a:rPr lang="en-GB" dirty="0">
                <a:latin typeface="Palatino" charset="0"/>
                <a:ea typeface="Palatino" charset="0"/>
                <a:cs typeface="Palatino" charset="0"/>
              </a:rPr>
              <a:t>Second</a:t>
            </a:r>
            <a:r>
              <a:rPr lang="en-GB" b="1" dirty="0">
                <a:latin typeface="Palatino" charset="0"/>
                <a:ea typeface="Palatino" charset="0"/>
                <a:cs typeface="Palatino" charset="0"/>
              </a:rPr>
              <a:t> UN political mission </a:t>
            </a:r>
            <a:r>
              <a:rPr lang="en-GB" dirty="0">
                <a:latin typeface="Palatino" charset="0"/>
                <a:ea typeface="Palatino" charset="0"/>
                <a:cs typeface="Palatino" charset="0"/>
              </a:rPr>
              <a:t>(6.3.3)</a:t>
            </a:r>
          </a:p>
          <a:p>
            <a:pPr marL="0" indent="0" algn="just">
              <a:buNone/>
            </a:pPr>
            <a:endParaRPr lang="en-GB" b="1" dirty="0">
              <a:latin typeface="Palatino" charset="0"/>
              <a:ea typeface="Palatino" charset="0"/>
              <a:cs typeface="Palatino" charset="0"/>
            </a:endParaRPr>
          </a:p>
          <a:p>
            <a:pPr algn="just">
              <a:buFont typeface="Wingdings" charset="2"/>
              <a:buChar char="v"/>
            </a:pPr>
            <a:r>
              <a:rPr lang="en-GB" b="1" dirty="0">
                <a:latin typeface="Palatino" charset="0"/>
                <a:ea typeface="Palatino" charset="0"/>
                <a:cs typeface="Palatino" charset="0"/>
              </a:rPr>
              <a:t>Comprehensive System for Truth, Justice, Reparation and Non-Repetition</a:t>
            </a:r>
            <a:r>
              <a:rPr lang="en-GB" dirty="0">
                <a:latin typeface="Palatino" charset="0"/>
                <a:ea typeface="Palatino" charset="0"/>
                <a:cs typeface="Palatino" charset="0"/>
              </a:rPr>
              <a:t>,</a:t>
            </a:r>
            <a:r>
              <a:rPr lang="en-GB" b="1" dirty="0">
                <a:latin typeface="Palatino" charset="0"/>
                <a:ea typeface="Palatino" charset="0"/>
                <a:cs typeface="Palatino" charset="0"/>
              </a:rPr>
              <a:t> </a:t>
            </a:r>
            <a:r>
              <a:rPr lang="en-GB" dirty="0">
                <a:latin typeface="Palatino" charset="0"/>
                <a:ea typeface="Palatino" charset="0"/>
                <a:cs typeface="Palatino" charset="0"/>
              </a:rPr>
              <a:t>including</a:t>
            </a:r>
            <a:r>
              <a:rPr lang="en-GB" b="1" dirty="0">
                <a:latin typeface="Palatino" charset="0"/>
                <a:ea typeface="Palatino" charset="0"/>
                <a:cs typeface="Palatino" charset="0"/>
              </a:rPr>
              <a:t> </a:t>
            </a:r>
            <a:r>
              <a:rPr lang="en-GB" dirty="0">
                <a:latin typeface="Palatino" charset="0"/>
                <a:ea typeface="Palatino" charset="0"/>
                <a:cs typeface="Palatino" charset="0"/>
              </a:rPr>
              <a:t>the</a:t>
            </a:r>
            <a:r>
              <a:rPr lang="en-GB" b="1" dirty="0">
                <a:latin typeface="Palatino" charset="0"/>
                <a:ea typeface="Palatino" charset="0"/>
                <a:cs typeface="Palatino" charset="0"/>
              </a:rPr>
              <a:t> </a:t>
            </a:r>
            <a:r>
              <a:rPr lang="en-GB" b="1" u="sng" dirty="0">
                <a:latin typeface="Palatino" charset="0"/>
                <a:ea typeface="Palatino" charset="0"/>
                <a:cs typeface="Palatino" charset="0"/>
              </a:rPr>
              <a:t>Special Jurisdiction for Peace (JEP)</a:t>
            </a:r>
          </a:p>
          <a:p>
            <a:pPr algn="just">
              <a:buFont typeface="Wingdings" charset="2"/>
              <a:buChar char="v"/>
            </a:pPr>
            <a:endParaRPr lang="en-GB" b="1" u="sng" dirty="0">
              <a:latin typeface="Palatino" charset="0"/>
              <a:ea typeface="Palatino" charset="0"/>
              <a:cs typeface="Palatino" charset="0"/>
            </a:endParaRPr>
          </a:p>
          <a:p>
            <a:pPr algn="just">
              <a:buFont typeface="Wingdings" charset="2"/>
              <a:buChar char="v"/>
            </a:pPr>
            <a:r>
              <a:rPr lang="en-GB" dirty="0">
                <a:latin typeface="Palatino" charset="0"/>
                <a:ea typeface="Palatino" charset="0"/>
                <a:cs typeface="Palatino" charset="0"/>
              </a:rPr>
              <a:t>Further mechanisms: </a:t>
            </a:r>
            <a:r>
              <a:rPr lang="en-GB" b="1" dirty="0">
                <a:latin typeface="Palatino" charset="0"/>
                <a:ea typeface="Palatino" charset="0"/>
                <a:cs typeface="Palatino" charset="0"/>
              </a:rPr>
              <a:t>International observation </a:t>
            </a:r>
            <a:r>
              <a:rPr lang="en-GB" dirty="0">
                <a:latin typeface="Palatino" charset="0"/>
                <a:ea typeface="Palatino" charset="0"/>
                <a:cs typeface="Palatino" charset="0"/>
              </a:rPr>
              <a:t>component (6.4); </a:t>
            </a:r>
            <a:r>
              <a:rPr lang="en-GB" b="1" dirty="0">
                <a:latin typeface="Palatino" charset="0"/>
                <a:ea typeface="Palatino" charset="0"/>
                <a:cs typeface="Palatino" charset="0"/>
              </a:rPr>
              <a:t>Citizen oversight</a:t>
            </a:r>
          </a:p>
        </p:txBody>
      </p:sp>
      <p:sp>
        <p:nvSpPr>
          <p:cNvPr id="4" name="Footer Placeholder 3">
            <a:extLst>
              <a:ext uri="{FF2B5EF4-FFF2-40B4-BE49-F238E27FC236}">
                <a16:creationId xmlns:a16="http://schemas.microsoft.com/office/drawing/2014/main" id="{0F8A7E8C-F13D-2D47-BD25-30DD48FCE4AB}"/>
              </a:ext>
            </a:extLst>
          </p:cNvPr>
          <p:cNvSpPr>
            <a:spLocks noGrp="1"/>
          </p:cNvSpPr>
          <p:nvPr>
            <p:ph type="ftr" sz="quarter" idx="11"/>
          </p:nvPr>
        </p:nvSpPr>
        <p:spPr/>
        <p:txBody>
          <a:bodyPr/>
          <a:lstStyle/>
          <a:p>
            <a:r>
              <a:rPr lang="en-US"/>
              <a:t>C. Sophia Müller, Tilburg University</a:t>
            </a:r>
            <a:endParaRPr lang="en-US" dirty="0"/>
          </a:p>
        </p:txBody>
      </p:sp>
    </p:spTree>
    <p:extLst>
      <p:ext uri="{BB962C8B-B14F-4D97-AF65-F5344CB8AC3E}">
        <p14:creationId xmlns:p14="http://schemas.microsoft.com/office/powerpoint/2010/main" val="21249974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4000" dirty="0">
                <a:latin typeface="Palatino" charset="0"/>
                <a:ea typeface="Palatino" charset="0"/>
                <a:cs typeface="Palatino" charset="0"/>
              </a:rPr>
              <a:t>MM&amp;V</a:t>
            </a:r>
          </a:p>
        </p:txBody>
      </p:sp>
      <p:sp>
        <p:nvSpPr>
          <p:cNvPr id="3" name="Content Placeholder 2"/>
          <p:cNvSpPr>
            <a:spLocks noGrp="1"/>
          </p:cNvSpPr>
          <p:nvPr>
            <p:ph idx="1"/>
          </p:nvPr>
        </p:nvSpPr>
        <p:spPr>
          <a:xfrm>
            <a:off x="1097280" y="1845732"/>
            <a:ext cx="10058400" cy="5012268"/>
          </a:xfrm>
        </p:spPr>
        <p:txBody>
          <a:bodyPr>
            <a:normAutofit/>
          </a:bodyPr>
          <a:lstStyle/>
          <a:p>
            <a:pPr>
              <a:buFont typeface="Wingdings" pitchFamily="2" charset="2"/>
              <a:buChar char="v"/>
            </a:pPr>
            <a:r>
              <a:rPr lang="en-GB" dirty="0">
                <a:latin typeface="Palatino" charset="0"/>
                <a:ea typeface="Palatino" charset="0"/>
                <a:cs typeface="Palatino" charset="0"/>
              </a:rPr>
              <a:t>Verifies ceasefire agreement and laying down of arms (3.1.3)</a:t>
            </a:r>
          </a:p>
          <a:p>
            <a:pPr>
              <a:buFont typeface="Wingdings" charset="2"/>
              <a:buChar char="v"/>
            </a:pPr>
            <a:r>
              <a:rPr lang="en-GB" dirty="0">
                <a:latin typeface="Palatino" charset="0"/>
                <a:ea typeface="Palatino" charset="0"/>
                <a:cs typeface="Palatino" charset="0"/>
              </a:rPr>
              <a:t>Includes a UN political mission as ‘international component’</a:t>
            </a:r>
          </a:p>
          <a:p>
            <a:pPr>
              <a:buFont typeface="Wingdings" charset="2"/>
              <a:buChar char="v"/>
            </a:pPr>
            <a:r>
              <a:rPr lang="en-GB" dirty="0">
                <a:latin typeface="Palatino" charset="0"/>
                <a:ea typeface="Palatino" charset="0"/>
                <a:cs typeface="Palatino" charset="0"/>
              </a:rPr>
              <a:t>Dispute settlement</a:t>
            </a:r>
          </a:p>
          <a:p>
            <a:pPr>
              <a:buFont typeface="Arial" panose="020B0604020202020204" pitchFamily="34" charset="0"/>
              <a:buChar char="•"/>
            </a:pPr>
            <a:r>
              <a:rPr lang="en-GB" dirty="0">
                <a:latin typeface="Palatino" charset="0"/>
                <a:ea typeface="Palatino" charset="0"/>
                <a:cs typeface="Palatino" charset="0"/>
              </a:rPr>
              <a:t> Violations: 		</a:t>
            </a:r>
            <a:r>
              <a:rPr lang="en-GB" u="sng" dirty="0">
                <a:latin typeface="Palatino" charset="0"/>
                <a:ea typeface="Palatino" charset="0"/>
                <a:cs typeface="Palatino" charset="0"/>
              </a:rPr>
              <a:t>conscious and deliberate</a:t>
            </a:r>
            <a:r>
              <a:rPr lang="en-GB" dirty="0">
                <a:latin typeface="Palatino" charset="0"/>
                <a:ea typeface="Palatino" charset="0"/>
                <a:cs typeface="Palatino" charset="0"/>
              </a:rPr>
              <a:t> non-fulfilment of the agreement</a:t>
            </a:r>
          </a:p>
          <a:p>
            <a:pPr>
              <a:buFont typeface="Arial" panose="020B0604020202020204" pitchFamily="34" charset="0"/>
              <a:buChar char="•"/>
            </a:pPr>
            <a:r>
              <a:rPr lang="en-GB" dirty="0">
                <a:latin typeface="Palatino" charset="0"/>
                <a:ea typeface="Palatino" charset="0"/>
                <a:cs typeface="Palatino" charset="0"/>
              </a:rPr>
              <a:t> Non-compliance: 	</a:t>
            </a:r>
            <a:r>
              <a:rPr lang="en-GB" i="1" dirty="0">
                <a:latin typeface="Palatino" charset="0"/>
                <a:ea typeface="Palatino" charset="0"/>
                <a:cs typeface="Palatino" charset="0"/>
              </a:rPr>
              <a:t>e.g. </a:t>
            </a:r>
            <a:r>
              <a:rPr lang="en-GB" dirty="0">
                <a:latin typeface="Palatino" charset="0"/>
                <a:ea typeface="Palatino" charset="0"/>
                <a:cs typeface="Palatino" charset="0"/>
              </a:rPr>
              <a:t>technical problems, miscommunication or differing 					interpretations</a:t>
            </a:r>
          </a:p>
        </p:txBody>
      </p:sp>
      <p:sp>
        <p:nvSpPr>
          <p:cNvPr id="5" name="TextBox 4">
            <a:extLst>
              <a:ext uri="{FF2B5EF4-FFF2-40B4-BE49-F238E27FC236}">
                <a16:creationId xmlns:a16="http://schemas.microsoft.com/office/drawing/2014/main" id="{788D8691-6B9F-894D-AD97-454881798F69}"/>
              </a:ext>
            </a:extLst>
          </p:cNvPr>
          <p:cNvSpPr txBox="1"/>
          <p:nvPr/>
        </p:nvSpPr>
        <p:spPr>
          <a:xfrm>
            <a:off x="1097280" y="4925568"/>
            <a:ext cx="10058400" cy="400110"/>
          </a:xfrm>
          <a:prstGeom prst="rect">
            <a:avLst/>
          </a:prstGeom>
          <a:noFill/>
          <a:ln>
            <a:solidFill>
              <a:schemeClr val="tx1"/>
            </a:solidFill>
          </a:ln>
        </p:spPr>
        <p:txBody>
          <a:bodyPr wrap="square" rtlCol="0">
            <a:spAutoFit/>
          </a:bodyPr>
          <a:lstStyle/>
          <a:p>
            <a:r>
              <a:rPr lang="en-GB" sz="2000" dirty="0">
                <a:latin typeface="Palatino" charset="0"/>
                <a:ea typeface="Palatino" charset="0"/>
                <a:cs typeface="Palatino" charset="0"/>
                <a:sym typeface="Wingdings" pitchFamily="2" charset="2"/>
              </a:rPr>
              <a:t> Only applicable to the Ceasefire Agreement (Part 3.1 of the Peace Agreement)</a:t>
            </a:r>
            <a:endParaRPr lang="en-GB" sz="2000" dirty="0">
              <a:latin typeface="Palatino" charset="0"/>
              <a:ea typeface="Palatino" charset="0"/>
              <a:cs typeface="Palatino" charset="0"/>
            </a:endParaRPr>
          </a:p>
        </p:txBody>
      </p:sp>
      <p:sp>
        <p:nvSpPr>
          <p:cNvPr id="6" name="Footer Placeholder 5">
            <a:extLst>
              <a:ext uri="{FF2B5EF4-FFF2-40B4-BE49-F238E27FC236}">
                <a16:creationId xmlns:a16="http://schemas.microsoft.com/office/drawing/2014/main" id="{2B5CEE68-627E-C341-A535-4A017E6A5F00}"/>
              </a:ext>
            </a:extLst>
          </p:cNvPr>
          <p:cNvSpPr>
            <a:spLocks noGrp="1"/>
          </p:cNvSpPr>
          <p:nvPr>
            <p:ph type="ftr" sz="quarter" idx="11"/>
          </p:nvPr>
        </p:nvSpPr>
        <p:spPr/>
        <p:txBody>
          <a:bodyPr/>
          <a:lstStyle/>
          <a:p>
            <a:r>
              <a:rPr lang="en-US"/>
              <a:t>C. Sophia Müller, Tilburg University</a:t>
            </a:r>
            <a:endParaRPr lang="en-US" dirty="0"/>
          </a:p>
        </p:txBody>
      </p:sp>
    </p:spTree>
    <p:extLst>
      <p:ext uri="{BB962C8B-B14F-4D97-AF65-F5344CB8AC3E}">
        <p14:creationId xmlns:p14="http://schemas.microsoft.com/office/powerpoint/2010/main" val="10928480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AFD068-77BE-0748-A25C-5E5D22DF660D}"/>
              </a:ext>
            </a:extLst>
          </p:cNvPr>
          <p:cNvSpPr>
            <a:spLocks noGrp="1"/>
          </p:cNvSpPr>
          <p:nvPr>
            <p:ph type="title"/>
          </p:nvPr>
        </p:nvSpPr>
        <p:spPr/>
        <p:txBody>
          <a:bodyPr>
            <a:normAutofit/>
          </a:bodyPr>
          <a:lstStyle/>
          <a:p>
            <a:r>
              <a:rPr lang="en-GB" sz="4400" dirty="0">
                <a:latin typeface="Palatino" pitchFamily="2" charset="77"/>
                <a:ea typeface="Palatino" pitchFamily="2" charset="77"/>
              </a:rPr>
              <a:t>Second UN political mission</a:t>
            </a:r>
          </a:p>
        </p:txBody>
      </p:sp>
      <p:sp>
        <p:nvSpPr>
          <p:cNvPr id="3" name="Content Placeholder 2">
            <a:extLst>
              <a:ext uri="{FF2B5EF4-FFF2-40B4-BE49-F238E27FC236}">
                <a16:creationId xmlns:a16="http://schemas.microsoft.com/office/drawing/2014/main" id="{D8CF2757-54AA-674D-88AF-90B13D176ED6}"/>
              </a:ext>
            </a:extLst>
          </p:cNvPr>
          <p:cNvSpPr>
            <a:spLocks noGrp="1"/>
          </p:cNvSpPr>
          <p:nvPr>
            <p:ph idx="1"/>
          </p:nvPr>
        </p:nvSpPr>
        <p:spPr/>
        <p:txBody>
          <a:bodyPr>
            <a:normAutofit/>
          </a:bodyPr>
          <a:lstStyle/>
          <a:p>
            <a:pPr algn="just"/>
            <a:endParaRPr lang="en-GB" sz="2400" dirty="0">
              <a:latin typeface="Palatino" pitchFamily="2" charset="77"/>
              <a:ea typeface="Palatino" pitchFamily="2" charset="77"/>
            </a:endParaRPr>
          </a:p>
          <a:p>
            <a:pPr algn="just"/>
            <a:r>
              <a:rPr lang="en-GB" sz="2400" dirty="0">
                <a:latin typeface="Palatino" pitchFamily="2" charset="77"/>
                <a:ea typeface="Palatino" pitchFamily="2" charset="77"/>
              </a:rPr>
              <a:t>6.3.3: “The Government and FARC-EP will request […] a political mission with the mandate </a:t>
            </a:r>
            <a:r>
              <a:rPr lang="en-GB" sz="2400" i="1" dirty="0">
                <a:latin typeface="Palatino" pitchFamily="2" charset="77"/>
                <a:ea typeface="Palatino" pitchFamily="2" charset="77"/>
              </a:rPr>
              <a:t>to verify the reintegration </a:t>
            </a:r>
            <a:r>
              <a:rPr lang="en-GB" sz="2400" dirty="0">
                <a:latin typeface="Palatino" pitchFamily="2" charset="77"/>
                <a:ea typeface="Palatino" pitchFamily="2" charset="77"/>
              </a:rPr>
              <a:t>of FARC-EP personnel and the implementation of </a:t>
            </a:r>
            <a:r>
              <a:rPr lang="en-GB" sz="2400" i="1" dirty="0">
                <a:latin typeface="Palatino" pitchFamily="2" charset="77"/>
                <a:ea typeface="Palatino" pitchFamily="2" charset="77"/>
              </a:rPr>
              <a:t>personal and collective security</a:t>
            </a:r>
            <a:r>
              <a:rPr lang="en-GB" sz="2400" dirty="0">
                <a:latin typeface="Palatino" pitchFamily="2" charset="77"/>
                <a:ea typeface="Palatino" pitchFamily="2" charset="77"/>
              </a:rPr>
              <a:t> and </a:t>
            </a:r>
            <a:r>
              <a:rPr lang="en-GB" sz="2400" i="1" dirty="0">
                <a:latin typeface="Palatino" pitchFamily="2" charset="77"/>
                <a:ea typeface="Palatino" pitchFamily="2" charset="77"/>
              </a:rPr>
              <a:t>protection measures</a:t>
            </a:r>
            <a:r>
              <a:rPr lang="en-GB" sz="2400" dirty="0">
                <a:latin typeface="Palatino" pitchFamily="2" charset="77"/>
                <a:ea typeface="Palatino" pitchFamily="2" charset="77"/>
              </a:rPr>
              <a:t>. The mission will begin operations upon completion of the mandate of the mission for verification of the bilateral and definitive ceasefire […].”</a:t>
            </a:r>
          </a:p>
          <a:p>
            <a:pPr marL="0" indent="0" algn="just">
              <a:buNone/>
            </a:pPr>
            <a:endParaRPr lang="en-GB" sz="2400" dirty="0">
              <a:latin typeface="Palatino" pitchFamily="2" charset="77"/>
              <a:ea typeface="Palatino" pitchFamily="2" charset="77"/>
            </a:endParaRPr>
          </a:p>
        </p:txBody>
      </p:sp>
      <p:sp>
        <p:nvSpPr>
          <p:cNvPr id="4" name="TextBox 3">
            <a:extLst>
              <a:ext uri="{FF2B5EF4-FFF2-40B4-BE49-F238E27FC236}">
                <a16:creationId xmlns:a16="http://schemas.microsoft.com/office/drawing/2014/main" id="{21C460C6-45EC-BD42-880F-83D34812EDA5}"/>
              </a:ext>
            </a:extLst>
          </p:cNvPr>
          <p:cNvSpPr txBox="1"/>
          <p:nvPr/>
        </p:nvSpPr>
        <p:spPr>
          <a:xfrm>
            <a:off x="1097280" y="4959407"/>
            <a:ext cx="10058400" cy="400110"/>
          </a:xfrm>
          <a:prstGeom prst="rect">
            <a:avLst/>
          </a:prstGeom>
          <a:noFill/>
          <a:ln>
            <a:solidFill>
              <a:schemeClr val="tx1"/>
            </a:solidFill>
          </a:ln>
        </p:spPr>
        <p:txBody>
          <a:bodyPr wrap="square" rtlCol="0">
            <a:spAutoFit/>
          </a:bodyPr>
          <a:lstStyle/>
          <a:p>
            <a:r>
              <a:rPr lang="en-GB" sz="2000" dirty="0">
                <a:latin typeface="Palatino" charset="0"/>
                <a:ea typeface="Palatino" charset="0"/>
                <a:cs typeface="Palatino" charset="0"/>
                <a:sym typeface="Wingdings" pitchFamily="2" charset="2"/>
              </a:rPr>
              <a:t> Only applicable to the Ceasefire Agreement (Part 3.2 and 3.4 of the Peace Agreement)</a:t>
            </a:r>
            <a:endParaRPr lang="en-GB" sz="2000" dirty="0">
              <a:latin typeface="Palatino" charset="0"/>
              <a:ea typeface="Palatino" charset="0"/>
              <a:cs typeface="Palatino" charset="0"/>
            </a:endParaRPr>
          </a:p>
        </p:txBody>
      </p:sp>
      <p:sp>
        <p:nvSpPr>
          <p:cNvPr id="5" name="Footer Placeholder 4">
            <a:extLst>
              <a:ext uri="{FF2B5EF4-FFF2-40B4-BE49-F238E27FC236}">
                <a16:creationId xmlns:a16="http://schemas.microsoft.com/office/drawing/2014/main" id="{7FFDCD18-91C6-614E-86CC-1DEE32AB12B1}"/>
              </a:ext>
            </a:extLst>
          </p:cNvPr>
          <p:cNvSpPr>
            <a:spLocks noGrp="1"/>
          </p:cNvSpPr>
          <p:nvPr>
            <p:ph type="ftr" sz="quarter" idx="11"/>
          </p:nvPr>
        </p:nvSpPr>
        <p:spPr/>
        <p:txBody>
          <a:bodyPr/>
          <a:lstStyle/>
          <a:p>
            <a:r>
              <a:rPr lang="en-US"/>
              <a:t>C. Sophia Müller, Tilburg University</a:t>
            </a:r>
            <a:endParaRPr lang="en-US" dirty="0"/>
          </a:p>
        </p:txBody>
      </p:sp>
    </p:spTree>
    <p:extLst>
      <p:ext uri="{BB962C8B-B14F-4D97-AF65-F5344CB8AC3E}">
        <p14:creationId xmlns:p14="http://schemas.microsoft.com/office/powerpoint/2010/main" val="18992519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4400" dirty="0">
                <a:latin typeface="Palatino" pitchFamily="2" charset="77"/>
                <a:ea typeface="Palatino" pitchFamily="2" charset="77"/>
              </a:rPr>
              <a:t>Follow-up Commission (CSIVI)</a:t>
            </a:r>
          </a:p>
        </p:txBody>
      </p:sp>
      <p:sp>
        <p:nvSpPr>
          <p:cNvPr id="3" name="Content Placeholder 2"/>
          <p:cNvSpPr>
            <a:spLocks noGrp="1"/>
          </p:cNvSpPr>
          <p:nvPr>
            <p:ph idx="1"/>
          </p:nvPr>
        </p:nvSpPr>
        <p:spPr>
          <a:xfrm>
            <a:off x="1097280" y="1845734"/>
            <a:ext cx="10058400" cy="4481914"/>
          </a:xfrm>
        </p:spPr>
        <p:txBody>
          <a:bodyPr/>
          <a:lstStyle/>
          <a:p>
            <a:pPr>
              <a:buFont typeface="Wingdings" charset="2"/>
              <a:buChar char="v"/>
            </a:pPr>
            <a:r>
              <a:rPr lang="en-GB" dirty="0">
                <a:latin typeface="Palatino" charset="0"/>
                <a:ea typeface="Palatino" charset="0"/>
                <a:cs typeface="Palatino" charset="0"/>
              </a:rPr>
              <a:t>Mandate to verify </a:t>
            </a:r>
            <a:r>
              <a:rPr lang="en-GB" b="1" u="sng" dirty="0">
                <a:latin typeface="Palatino" charset="0"/>
                <a:ea typeface="Palatino" charset="0"/>
                <a:cs typeface="Palatino" charset="0"/>
              </a:rPr>
              <a:t>all</a:t>
            </a:r>
            <a:r>
              <a:rPr lang="en-GB" dirty="0">
                <a:latin typeface="Palatino" charset="0"/>
                <a:ea typeface="Palatino" charset="0"/>
                <a:cs typeface="Palatino" charset="0"/>
              </a:rPr>
              <a:t> components of the Peace Agreement </a:t>
            </a:r>
          </a:p>
          <a:p>
            <a:pPr>
              <a:buFont typeface="Wingdings" charset="2"/>
              <a:buChar char="v"/>
            </a:pPr>
            <a:r>
              <a:rPr lang="en-GB" dirty="0">
                <a:latin typeface="Palatino" charset="0"/>
                <a:ea typeface="Palatino" charset="0"/>
                <a:cs typeface="Palatino" charset="0"/>
              </a:rPr>
              <a:t>Composed of three governmental and three FARC representatives </a:t>
            </a:r>
          </a:p>
          <a:p>
            <a:pPr marL="0" indent="0">
              <a:buNone/>
            </a:pPr>
            <a:r>
              <a:rPr lang="en-GB" dirty="0">
                <a:latin typeface="Palatino" charset="0"/>
                <a:ea typeface="Palatino" charset="0"/>
                <a:cs typeface="Palatino" charset="0"/>
              </a:rPr>
              <a:t>   + international verification component (6.3)</a:t>
            </a:r>
          </a:p>
          <a:p>
            <a:pPr>
              <a:buFont typeface="Wingdings" charset="2"/>
              <a:buChar char="v"/>
            </a:pPr>
            <a:r>
              <a:rPr lang="en-GB" dirty="0">
                <a:latin typeface="Palatino" charset="0"/>
                <a:ea typeface="Palatino" charset="0"/>
                <a:cs typeface="Palatino" charset="0"/>
              </a:rPr>
              <a:t>Dispute resolution mechanism? (6.1.b, 6.1.1 and 6.1.6)</a:t>
            </a:r>
          </a:p>
          <a:p>
            <a:pPr marL="0" indent="0">
              <a:buNone/>
            </a:pPr>
            <a:endParaRPr lang="en-GB" dirty="0">
              <a:latin typeface="Palatino" charset="0"/>
              <a:ea typeface="Palatino" charset="0"/>
              <a:cs typeface="Palatino" charset="0"/>
            </a:endParaRPr>
          </a:p>
          <a:p>
            <a:pPr marL="0" indent="0">
              <a:buNone/>
            </a:pPr>
            <a:endParaRPr lang="en-GB" dirty="0">
              <a:latin typeface="Palatino" charset="0"/>
              <a:ea typeface="Palatino" charset="0"/>
              <a:cs typeface="Palatino" charset="0"/>
            </a:endParaRPr>
          </a:p>
          <a:p>
            <a:pPr marL="0" indent="0">
              <a:buNone/>
            </a:pPr>
            <a:endParaRPr lang="en-GB" dirty="0">
              <a:latin typeface="Palatino" charset="0"/>
              <a:ea typeface="Palatino" charset="0"/>
              <a:cs typeface="Palatino" charset="0"/>
            </a:endParaRPr>
          </a:p>
          <a:p>
            <a:pPr marL="0" indent="0">
              <a:buNone/>
            </a:pPr>
            <a:endParaRPr lang="en-GB" dirty="0">
              <a:latin typeface="Palatino" charset="0"/>
              <a:ea typeface="Palatino" charset="0"/>
              <a:cs typeface="Palatino" charset="0"/>
            </a:endParaRPr>
          </a:p>
        </p:txBody>
      </p:sp>
      <p:sp>
        <p:nvSpPr>
          <p:cNvPr id="4" name="TextBox 3">
            <a:extLst>
              <a:ext uri="{FF2B5EF4-FFF2-40B4-BE49-F238E27FC236}">
                <a16:creationId xmlns:a16="http://schemas.microsoft.com/office/drawing/2014/main" id="{764E9FEB-22DC-FD4D-9B9A-9FACEBDE7DB8}"/>
              </a:ext>
            </a:extLst>
          </p:cNvPr>
          <p:cNvSpPr txBox="1"/>
          <p:nvPr/>
        </p:nvSpPr>
        <p:spPr>
          <a:xfrm>
            <a:off x="1097280" y="3774853"/>
            <a:ext cx="10058400" cy="400110"/>
          </a:xfrm>
          <a:prstGeom prst="rect">
            <a:avLst/>
          </a:prstGeom>
          <a:noFill/>
          <a:ln>
            <a:solidFill>
              <a:schemeClr val="tx1"/>
            </a:solidFill>
          </a:ln>
        </p:spPr>
        <p:txBody>
          <a:bodyPr wrap="square" rtlCol="0">
            <a:spAutoFit/>
          </a:bodyPr>
          <a:lstStyle/>
          <a:p>
            <a:r>
              <a:rPr lang="en-GB" sz="2000" dirty="0">
                <a:latin typeface="Palatino" charset="0"/>
                <a:ea typeface="Palatino" charset="0"/>
                <a:cs typeface="Palatino" charset="0"/>
                <a:sym typeface="Wingdings" pitchFamily="2" charset="2"/>
              </a:rPr>
              <a:t> </a:t>
            </a:r>
            <a:r>
              <a:rPr lang="en-GB" sz="2000" dirty="0">
                <a:latin typeface="Palatino" charset="0"/>
                <a:ea typeface="Palatino" charset="0"/>
                <a:cs typeface="Palatino" charset="0"/>
              </a:rPr>
              <a:t>But: suspended by the </a:t>
            </a:r>
            <a:r>
              <a:rPr lang="en-GB" sz="2000" i="1" dirty="0" err="1">
                <a:latin typeface="Palatino" charset="0"/>
                <a:ea typeface="Palatino" charset="0"/>
                <a:cs typeface="Palatino" charset="0"/>
              </a:rPr>
              <a:t>Consejo</a:t>
            </a:r>
            <a:r>
              <a:rPr lang="en-GB" sz="2000" i="1" dirty="0">
                <a:latin typeface="Palatino" charset="0"/>
                <a:ea typeface="Palatino" charset="0"/>
                <a:cs typeface="Palatino" charset="0"/>
              </a:rPr>
              <a:t> de Estado </a:t>
            </a:r>
            <a:r>
              <a:rPr lang="en-GB" sz="2000" dirty="0">
                <a:latin typeface="Palatino" charset="0"/>
                <a:ea typeface="Palatino" charset="0"/>
                <a:cs typeface="Palatino" charset="0"/>
              </a:rPr>
              <a:t>in spring 2018</a:t>
            </a:r>
          </a:p>
        </p:txBody>
      </p:sp>
      <p:sp>
        <p:nvSpPr>
          <p:cNvPr id="5" name="TextBox 4">
            <a:extLst>
              <a:ext uri="{FF2B5EF4-FFF2-40B4-BE49-F238E27FC236}">
                <a16:creationId xmlns:a16="http://schemas.microsoft.com/office/drawing/2014/main" id="{E99E8D4D-7B52-C047-A1D0-6D60CF440A9E}"/>
              </a:ext>
            </a:extLst>
          </p:cNvPr>
          <p:cNvSpPr txBox="1"/>
          <p:nvPr/>
        </p:nvSpPr>
        <p:spPr>
          <a:xfrm>
            <a:off x="1097280" y="4604465"/>
            <a:ext cx="10058400" cy="400110"/>
          </a:xfrm>
          <a:prstGeom prst="rect">
            <a:avLst/>
          </a:prstGeom>
          <a:noFill/>
          <a:ln>
            <a:solidFill>
              <a:schemeClr val="tx1"/>
            </a:solidFill>
          </a:ln>
        </p:spPr>
        <p:txBody>
          <a:bodyPr wrap="square" rtlCol="0">
            <a:spAutoFit/>
          </a:bodyPr>
          <a:lstStyle/>
          <a:p>
            <a:r>
              <a:rPr lang="en-GB" sz="2000" dirty="0">
                <a:latin typeface="Palatino" charset="0"/>
                <a:ea typeface="Palatino" charset="0"/>
                <a:cs typeface="Palatino" charset="0"/>
                <a:sym typeface="Wingdings" pitchFamily="2" charset="2"/>
              </a:rPr>
              <a:t> </a:t>
            </a:r>
            <a:r>
              <a:rPr lang="en-GB" sz="2000" dirty="0">
                <a:latin typeface="Palatino" charset="0"/>
                <a:ea typeface="Palatino" charset="0"/>
                <a:cs typeface="Palatino" charset="0"/>
              </a:rPr>
              <a:t>In itself a PA violation? </a:t>
            </a:r>
          </a:p>
        </p:txBody>
      </p:sp>
      <p:sp>
        <p:nvSpPr>
          <p:cNvPr id="6" name="TextBox 5">
            <a:extLst>
              <a:ext uri="{FF2B5EF4-FFF2-40B4-BE49-F238E27FC236}">
                <a16:creationId xmlns:a16="http://schemas.microsoft.com/office/drawing/2014/main" id="{1DC8163D-3422-984B-B5A1-F166F1CBFB5E}"/>
              </a:ext>
            </a:extLst>
          </p:cNvPr>
          <p:cNvSpPr txBox="1"/>
          <p:nvPr/>
        </p:nvSpPr>
        <p:spPr>
          <a:xfrm>
            <a:off x="1097280" y="5438819"/>
            <a:ext cx="10058400" cy="400110"/>
          </a:xfrm>
          <a:prstGeom prst="rect">
            <a:avLst/>
          </a:prstGeom>
          <a:noFill/>
          <a:ln>
            <a:solidFill>
              <a:schemeClr val="tx1"/>
            </a:solidFill>
          </a:ln>
        </p:spPr>
        <p:txBody>
          <a:bodyPr wrap="square" rtlCol="0">
            <a:spAutoFit/>
          </a:bodyPr>
          <a:lstStyle/>
          <a:p>
            <a:r>
              <a:rPr lang="en-GB" sz="2000" dirty="0">
                <a:latin typeface="Palatino" charset="0"/>
                <a:ea typeface="Palatino" charset="0"/>
                <a:cs typeface="Palatino" charset="0"/>
                <a:sym typeface="Wingdings" pitchFamily="2" charset="2"/>
              </a:rPr>
              <a:t> </a:t>
            </a:r>
            <a:r>
              <a:rPr lang="en-GB" sz="2000" dirty="0">
                <a:latin typeface="Palatino" charset="0"/>
                <a:ea typeface="Palatino" charset="0"/>
                <a:cs typeface="Palatino" charset="0"/>
              </a:rPr>
              <a:t>Reinstated in September 2018</a:t>
            </a:r>
          </a:p>
        </p:txBody>
      </p:sp>
      <p:sp>
        <p:nvSpPr>
          <p:cNvPr id="7" name="Footer Placeholder 6">
            <a:extLst>
              <a:ext uri="{FF2B5EF4-FFF2-40B4-BE49-F238E27FC236}">
                <a16:creationId xmlns:a16="http://schemas.microsoft.com/office/drawing/2014/main" id="{10A03B47-43C2-1343-A069-E93E7BF3573C}"/>
              </a:ext>
            </a:extLst>
          </p:cNvPr>
          <p:cNvSpPr>
            <a:spLocks noGrp="1"/>
          </p:cNvSpPr>
          <p:nvPr>
            <p:ph type="ftr" sz="quarter" idx="11"/>
          </p:nvPr>
        </p:nvSpPr>
        <p:spPr/>
        <p:txBody>
          <a:bodyPr/>
          <a:lstStyle/>
          <a:p>
            <a:r>
              <a:rPr lang="en-US"/>
              <a:t>C. Sophia Müller, Tilburg University</a:t>
            </a:r>
            <a:endParaRPr lang="en-US" dirty="0"/>
          </a:p>
        </p:txBody>
      </p:sp>
    </p:spTree>
    <p:extLst>
      <p:ext uri="{BB962C8B-B14F-4D97-AF65-F5344CB8AC3E}">
        <p14:creationId xmlns:p14="http://schemas.microsoft.com/office/powerpoint/2010/main" val="3992220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4C7D80-0330-9E4D-9BD3-64DFF49F996D}"/>
              </a:ext>
            </a:extLst>
          </p:cNvPr>
          <p:cNvSpPr>
            <a:spLocks noGrp="1"/>
          </p:cNvSpPr>
          <p:nvPr>
            <p:ph type="title"/>
          </p:nvPr>
        </p:nvSpPr>
        <p:spPr/>
        <p:txBody>
          <a:bodyPr>
            <a:normAutofit/>
          </a:bodyPr>
          <a:lstStyle/>
          <a:p>
            <a:r>
              <a:rPr lang="en-GB" sz="4400" dirty="0">
                <a:latin typeface="Palatino" pitchFamily="2" charset="77"/>
                <a:ea typeface="Palatino" pitchFamily="2" charset="77"/>
              </a:rPr>
              <a:t>The Special Jurisdiction for Peace (</a:t>
            </a:r>
            <a:r>
              <a:rPr lang="en-GB" sz="4400" i="1" dirty="0">
                <a:latin typeface="Palatino" pitchFamily="2" charset="77"/>
                <a:ea typeface="Palatino" pitchFamily="2" charset="77"/>
              </a:rPr>
              <a:t>JEP</a:t>
            </a:r>
            <a:r>
              <a:rPr lang="en-GB" sz="4400" dirty="0">
                <a:latin typeface="Palatino" pitchFamily="2" charset="77"/>
                <a:ea typeface="Palatino" pitchFamily="2" charset="77"/>
              </a:rPr>
              <a:t>)</a:t>
            </a:r>
          </a:p>
        </p:txBody>
      </p:sp>
      <p:sp>
        <p:nvSpPr>
          <p:cNvPr id="3" name="Content Placeholder 2">
            <a:extLst>
              <a:ext uri="{FF2B5EF4-FFF2-40B4-BE49-F238E27FC236}">
                <a16:creationId xmlns:a16="http://schemas.microsoft.com/office/drawing/2014/main" id="{DFC3FF60-6247-E84E-8AF1-08BB6E1010E0}"/>
              </a:ext>
            </a:extLst>
          </p:cNvPr>
          <p:cNvSpPr>
            <a:spLocks noGrp="1"/>
          </p:cNvSpPr>
          <p:nvPr>
            <p:ph idx="1"/>
          </p:nvPr>
        </p:nvSpPr>
        <p:spPr/>
        <p:txBody>
          <a:bodyPr/>
          <a:lstStyle/>
          <a:p>
            <a:pPr>
              <a:buFont typeface="Wingdings" pitchFamily="2" charset="2"/>
              <a:buChar char="Ø"/>
            </a:pPr>
            <a:r>
              <a:rPr lang="en-GB" sz="2400" dirty="0">
                <a:latin typeface="Palatino" pitchFamily="2" charset="77"/>
                <a:ea typeface="Palatino" pitchFamily="2" charset="77"/>
              </a:rPr>
              <a:t>The only </a:t>
            </a:r>
            <a:r>
              <a:rPr lang="en-GB" sz="2400" u="sng" dirty="0">
                <a:latin typeface="Palatino" pitchFamily="2" charset="77"/>
                <a:ea typeface="Palatino" pitchFamily="2" charset="77"/>
              </a:rPr>
              <a:t>judicial</a:t>
            </a:r>
            <a:r>
              <a:rPr lang="en-GB" sz="2400" dirty="0">
                <a:latin typeface="Palatino" pitchFamily="2" charset="77"/>
                <a:ea typeface="Palatino" pitchFamily="2" charset="77"/>
              </a:rPr>
              <a:t> mechanism created in the peace agreement</a:t>
            </a:r>
          </a:p>
          <a:p>
            <a:pPr>
              <a:buFont typeface="Wingdings" pitchFamily="2" charset="2"/>
              <a:buChar char="Ø"/>
            </a:pPr>
            <a:r>
              <a:rPr lang="en-GB" sz="2400" dirty="0">
                <a:latin typeface="Palatino" pitchFamily="2" charset="77"/>
                <a:ea typeface="Palatino" pitchFamily="2" charset="77"/>
              </a:rPr>
              <a:t>Mandate</a:t>
            </a:r>
          </a:p>
          <a:p>
            <a:pPr>
              <a:buFont typeface="Wingdings" pitchFamily="2" charset="2"/>
              <a:buChar char="Ø"/>
            </a:pPr>
            <a:r>
              <a:rPr lang="en-GB" sz="2400" dirty="0">
                <a:latin typeface="Palatino" pitchFamily="2" charset="77"/>
                <a:ea typeface="Palatino" pitchFamily="2" charset="77"/>
              </a:rPr>
              <a:t>Temporal jurisdiction: 		acts that were committed </a:t>
            </a:r>
            <a:r>
              <a:rPr lang="en-GB" sz="2400" u="sng" dirty="0">
                <a:latin typeface="Palatino" pitchFamily="2" charset="77"/>
                <a:ea typeface="Palatino" pitchFamily="2" charset="77"/>
              </a:rPr>
              <a:t>prior to</a:t>
            </a:r>
            <a:r>
              <a:rPr lang="en-GB" sz="2400" dirty="0">
                <a:latin typeface="Palatino" pitchFamily="2" charset="77"/>
                <a:ea typeface="Palatino" pitchFamily="2" charset="77"/>
              </a:rPr>
              <a:t> 						</a:t>
            </a:r>
            <a:r>
              <a:rPr lang="en-GB" sz="2400" u="sng" dirty="0">
                <a:latin typeface="Palatino" pitchFamily="2" charset="77"/>
                <a:ea typeface="Palatino" pitchFamily="2" charset="77"/>
              </a:rPr>
              <a:t>1 December 2016</a:t>
            </a:r>
          </a:p>
          <a:p>
            <a:pPr marL="0" indent="0">
              <a:buNone/>
            </a:pPr>
            <a:r>
              <a:rPr lang="en-GB" sz="2400" dirty="0">
                <a:latin typeface="Palatino" pitchFamily="2" charset="77"/>
                <a:ea typeface="Palatino" pitchFamily="2" charset="77"/>
              </a:rPr>
              <a:t>					(Article 65 </a:t>
            </a:r>
            <a:r>
              <a:rPr lang="en-GB" sz="2400" i="1" dirty="0">
                <a:latin typeface="Palatino" pitchFamily="2" charset="77"/>
                <a:ea typeface="Palatino" pitchFamily="2" charset="77"/>
              </a:rPr>
              <a:t>Ley </a:t>
            </a:r>
            <a:r>
              <a:rPr lang="en-GB" sz="2400" i="1" dirty="0" err="1">
                <a:latin typeface="Palatino" pitchFamily="2" charset="77"/>
                <a:ea typeface="Palatino" pitchFamily="2" charset="77"/>
              </a:rPr>
              <a:t>Estatutaria</a:t>
            </a:r>
            <a:r>
              <a:rPr lang="en-GB" sz="2400" i="1" dirty="0">
                <a:latin typeface="Palatino" pitchFamily="2" charset="77"/>
                <a:ea typeface="Palatino" pitchFamily="2" charset="77"/>
              </a:rPr>
              <a:t> </a:t>
            </a:r>
            <a:r>
              <a:rPr lang="en-GB" sz="2400" dirty="0">
                <a:latin typeface="Palatino" pitchFamily="2" charset="77"/>
                <a:ea typeface="Palatino" pitchFamily="2" charset="77"/>
              </a:rPr>
              <a:t>&amp; Transitional 						Article 5 </a:t>
            </a:r>
            <a:r>
              <a:rPr lang="en-GB" sz="2400" i="1" dirty="0" err="1">
                <a:latin typeface="Palatino" pitchFamily="2" charset="77"/>
                <a:ea typeface="Palatino" pitchFamily="2" charset="77"/>
              </a:rPr>
              <a:t>Acto</a:t>
            </a:r>
            <a:r>
              <a:rPr lang="en-GB" sz="2400" i="1" dirty="0">
                <a:latin typeface="Palatino" pitchFamily="2" charset="77"/>
                <a:ea typeface="Palatino" pitchFamily="2" charset="77"/>
              </a:rPr>
              <a:t> </a:t>
            </a:r>
            <a:r>
              <a:rPr lang="en-GB" sz="2400" i="1" dirty="0" err="1">
                <a:latin typeface="Palatino" pitchFamily="2" charset="77"/>
                <a:ea typeface="Palatino" pitchFamily="2" charset="77"/>
              </a:rPr>
              <a:t>Legislativo</a:t>
            </a:r>
            <a:r>
              <a:rPr lang="en-GB" sz="2400" i="1" dirty="0">
                <a:latin typeface="Palatino" pitchFamily="2" charset="77"/>
                <a:ea typeface="Palatino" pitchFamily="2" charset="77"/>
              </a:rPr>
              <a:t> 01 de 2017</a:t>
            </a:r>
            <a:r>
              <a:rPr lang="en-GB" sz="2400" dirty="0">
                <a:latin typeface="Palatino" pitchFamily="2" charset="77"/>
                <a:ea typeface="Palatino" pitchFamily="2" charset="77"/>
              </a:rPr>
              <a:t>)</a:t>
            </a:r>
          </a:p>
          <a:p>
            <a:pPr>
              <a:buFont typeface="Wingdings" pitchFamily="2" charset="2"/>
              <a:buChar char="Ø"/>
            </a:pPr>
            <a:endParaRPr lang="en-GB" u="sng" dirty="0">
              <a:latin typeface="Palatino" pitchFamily="2" charset="77"/>
              <a:ea typeface="Palatino" pitchFamily="2" charset="77"/>
            </a:endParaRPr>
          </a:p>
        </p:txBody>
      </p:sp>
      <p:sp>
        <p:nvSpPr>
          <p:cNvPr id="4" name="TextBox 3">
            <a:extLst>
              <a:ext uri="{FF2B5EF4-FFF2-40B4-BE49-F238E27FC236}">
                <a16:creationId xmlns:a16="http://schemas.microsoft.com/office/drawing/2014/main" id="{07925269-5264-5D40-8779-C01BF83731AB}"/>
              </a:ext>
            </a:extLst>
          </p:cNvPr>
          <p:cNvSpPr txBox="1"/>
          <p:nvPr/>
        </p:nvSpPr>
        <p:spPr>
          <a:xfrm>
            <a:off x="11497056" y="3681984"/>
            <a:ext cx="184731" cy="369332"/>
          </a:xfrm>
          <a:prstGeom prst="rect">
            <a:avLst/>
          </a:prstGeom>
          <a:noFill/>
        </p:spPr>
        <p:txBody>
          <a:bodyPr wrap="none" rtlCol="0">
            <a:spAutoFit/>
          </a:bodyPr>
          <a:lstStyle/>
          <a:p>
            <a:endParaRPr lang="en-GB" dirty="0"/>
          </a:p>
        </p:txBody>
      </p:sp>
      <p:sp>
        <p:nvSpPr>
          <p:cNvPr id="5" name="TextBox 4">
            <a:extLst>
              <a:ext uri="{FF2B5EF4-FFF2-40B4-BE49-F238E27FC236}">
                <a16:creationId xmlns:a16="http://schemas.microsoft.com/office/drawing/2014/main" id="{E7399945-C37B-A64E-AA75-209C1F64C7A1}"/>
              </a:ext>
            </a:extLst>
          </p:cNvPr>
          <p:cNvSpPr txBox="1"/>
          <p:nvPr/>
        </p:nvSpPr>
        <p:spPr>
          <a:xfrm>
            <a:off x="1097280" y="5177489"/>
            <a:ext cx="10058400" cy="400110"/>
          </a:xfrm>
          <a:prstGeom prst="rect">
            <a:avLst/>
          </a:prstGeom>
          <a:noFill/>
          <a:ln>
            <a:solidFill>
              <a:schemeClr val="tx1"/>
            </a:solidFill>
          </a:ln>
        </p:spPr>
        <p:txBody>
          <a:bodyPr wrap="square" rtlCol="0">
            <a:spAutoFit/>
          </a:bodyPr>
          <a:lstStyle/>
          <a:p>
            <a:r>
              <a:rPr lang="en-GB" sz="2000" dirty="0">
                <a:latin typeface="Palatino" pitchFamily="2" charset="77"/>
                <a:ea typeface="Palatino" pitchFamily="2" charset="77"/>
              </a:rPr>
              <a:t> </a:t>
            </a:r>
            <a:r>
              <a:rPr lang="en-GB" sz="2000" dirty="0">
                <a:latin typeface="Palatino" pitchFamily="2" charset="77"/>
                <a:ea typeface="Palatino" pitchFamily="2" charset="77"/>
                <a:sym typeface="Wingdings" pitchFamily="2" charset="2"/>
              </a:rPr>
              <a:t></a:t>
            </a:r>
            <a:r>
              <a:rPr lang="en-GB" sz="2000" i="1" dirty="0">
                <a:latin typeface="Palatino" pitchFamily="2" charset="77"/>
                <a:ea typeface="Palatino" pitchFamily="2" charset="77"/>
                <a:sym typeface="Wingdings" pitchFamily="2" charset="2"/>
              </a:rPr>
              <a:t>Prima facie</a:t>
            </a:r>
            <a:r>
              <a:rPr lang="en-GB" sz="2000" dirty="0">
                <a:latin typeface="Palatino" pitchFamily="2" charset="77"/>
                <a:ea typeface="Palatino" pitchFamily="2" charset="77"/>
                <a:sym typeface="Wingdings" pitchFamily="2" charset="2"/>
              </a:rPr>
              <a:t>, PA violations do not fall under the </a:t>
            </a:r>
            <a:r>
              <a:rPr lang="en-GB" sz="2000" i="1" dirty="0">
                <a:latin typeface="Palatino" pitchFamily="2" charset="77"/>
                <a:ea typeface="Palatino" pitchFamily="2" charset="77"/>
                <a:sym typeface="Wingdings" pitchFamily="2" charset="2"/>
              </a:rPr>
              <a:t>JEP</a:t>
            </a:r>
            <a:r>
              <a:rPr lang="en-GB" sz="2000" dirty="0">
                <a:latin typeface="Palatino" pitchFamily="2" charset="77"/>
                <a:ea typeface="Palatino" pitchFamily="2" charset="77"/>
                <a:sym typeface="Wingdings" pitchFamily="2" charset="2"/>
              </a:rPr>
              <a:t>’s jurisdiction</a:t>
            </a:r>
            <a:endParaRPr lang="en-GB" sz="2000" dirty="0">
              <a:latin typeface="Palatino" charset="0"/>
              <a:ea typeface="Palatino" charset="0"/>
              <a:cs typeface="Palatino" charset="0"/>
            </a:endParaRPr>
          </a:p>
        </p:txBody>
      </p:sp>
      <p:sp>
        <p:nvSpPr>
          <p:cNvPr id="6" name="Footer Placeholder 5">
            <a:extLst>
              <a:ext uri="{FF2B5EF4-FFF2-40B4-BE49-F238E27FC236}">
                <a16:creationId xmlns:a16="http://schemas.microsoft.com/office/drawing/2014/main" id="{A8E60EF6-0489-744B-8686-922117D82F33}"/>
              </a:ext>
            </a:extLst>
          </p:cNvPr>
          <p:cNvSpPr>
            <a:spLocks noGrp="1"/>
          </p:cNvSpPr>
          <p:nvPr>
            <p:ph type="ftr" sz="quarter" idx="11"/>
          </p:nvPr>
        </p:nvSpPr>
        <p:spPr/>
        <p:txBody>
          <a:bodyPr/>
          <a:lstStyle/>
          <a:p>
            <a:r>
              <a:rPr lang="en-US"/>
              <a:t>C. Sophia Müller, Tilburg University</a:t>
            </a:r>
            <a:endParaRPr lang="en-US" dirty="0"/>
          </a:p>
        </p:txBody>
      </p:sp>
    </p:spTree>
    <p:extLst>
      <p:ext uri="{BB962C8B-B14F-4D97-AF65-F5344CB8AC3E}">
        <p14:creationId xmlns:p14="http://schemas.microsoft.com/office/powerpoint/2010/main" val="12330706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0DBD85-511F-5540-A547-570F0B42857D}"/>
              </a:ext>
            </a:extLst>
          </p:cNvPr>
          <p:cNvSpPr>
            <a:spLocks noGrp="1"/>
          </p:cNvSpPr>
          <p:nvPr>
            <p:ph type="title"/>
          </p:nvPr>
        </p:nvSpPr>
        <p:spPr/>
        <p:txBody>
          <a:bodyPr>
            <a:normAutofit/>
          </a:bodyPr>
          <a:lstStyle/>
          <a:p>
            <a:r>
              <a:rPr lang="en-GB" sz="4400" dirty="0">
                <a:latin typeface="Palatino" pitchFamily="2" charset="77"/>
                <a:ea typeface="Palatino" pitchFamily="2" charset="77"/>
              </a:rPr>
              <a:t>The Special Jurisdiction for Peace (</a:t>
            </a:r>
            <a:r>
              <a:rPr lang="en-GB" sz="4400" i="1" dirty="0">
                <a:latin typeface="Palatino" pitchFamily="2" charset="77"/>
                <a:ea typeface="Palatino" pitchFamily="2" charset="77"/>
              </a:rPr>
              <a:t>JEP</a:t>
            </a:r>
            <a:r>
              <a:rPr lang="en-GB" sz="4400" dirty="0">
                <a:latin typeface="Palatino" pitchFamily="2" charset="77"/>
                <a:ea typeface="Palatino" pitchFamily="2" charset="77"/>
              </a:rPr>
              <a:t>)</a:t>
            </a:r>
            <a:endParaRPr lang="en-GB" sz="4400" dirty="0"/>
          </a:p>
        </p:txBody>
      </p:sp>
      <p:sp>
        <p:nvSpPr>
          <p:cNvPr id="3" name="Content Placeholder 2">
            <a:extLst>
              <a:ext uri="{FF2B5EF4-FFF2-40B4-BE49-F238E27FC236}">
                <a16:creationId xmlns:a16="http://schemas.microsoft.com/office/drawing/2014/main" id="{9FA3E93A-028F-7147-9A0E-CC9CD0E498FA}"/>
              </a:ext>
            </a:extLst>
          </p:cNvPr>
          <p:cNvSpPr>
            <a:spLocks noGrp="1"/>
          </p:cNvSpPr>
          <p:nvPr>
            <p:ph idx="1"/>
          </p:nvPr>
        </p:nvSpPr>
        <p:spPr>
          <a:xfrm>
            <a:off x="1097280" y="1845734"/>
            <a:ext cx="10058400" cy="4640410"/>
          </a:xfrm>
        </p:spPr>
        <p:txBody>
          <a:bodyPr>
            <a:normAutofit fontScale="92500" lnSpcReduction="10000"/>
          </a:bodyPr>
          <a:lstStyle/>
          <a:p>
            <a:endParaRPr lang="en-GB" sz="2200" dirty="0">
              <a:latin typeface="Palatino" pitchFamily="2" charset="77"/>
              <a:ea typeface="Palatino" pitchFamily="2" charset="77"/>
            </a:endParaRPr>
          </a:p>
          <a:p>
            <a:r>
              <a:rPr lang="en-GB" sz="2200" dirty="0">
                <a:latin typeface="Palatino" pitchFamily="2" charset="77"/>
                <a:ea typeface="Palatino" pitchFamily="2" charset="77"/>
              </a:rPr>
              <a:t>Two ‘exceptions’</a:t>
            </a:r>
          </a:p>
          <a:p>
            <a:endParaRPr lang="en-GB" sz="2200" dirty="0">
              <a:latin typeface="Palatino" pitchFamily="2" charset="77"/>
              <a:ea typeface="Palatino" pitchFamily="2" charset="77"/>
            </a:endParaRPr>
          </a:p>
          <a:p>
            <a:pPr algn="just"/>
            <a:r>
              <a:rPr lang="en-GB" sz="2200" dirty="0">
                <a:latin typeface="Palatino" pitchFamily="2" charset="77"/>
                <a:ea typeface="Palatino" pitchFamily="2" charset="77"/>
              </a:rPr>
              <a:t>1. </a:t>
            </a:r>
            <a:r>
              <a:rPr lang="en-GB" sz="2200" i="1" u="sng" dirty="0" err="1">
                <a:latin typeface="Palatino" pitchFamily="2" charset="77"/>
                <a:ea typeface="Palatino" pitchFamily="2" charset="77"/>
              </a:rPr>
              <a:t>Acuerdo</a:t>
            </a:r>
            <a:r>
              <a:rPr lang="en-GB" sz="2200" i="1" u="sng" dirty="0">
                <a:latin typeface="Palatino" pitchFamily="2" charset="77"/>
                <a:ea typeface="Palatino" pitchFamily="2" charset="77"/>
              </a:rPr>
              <a:t> Final</a:t>
            </a:r>
            <a:r>
              <a:rPr lang="en-GB" sz="2200" u="sng" dirty="0">
                <a:latin typeface="Palatino" pitchFamily="2" charset="77"/>
                <a:ea typeface="Palatino" pitchFamily="2" charset="77"/>
              </a:rPr>
              <a:t>, 5.1.2 (Justice), §9 </a:t>
            </a:r>
          </a:p>
          <a:p>
            <a:pPr algn="just"/>
            <a:r>
              <a:rPr lang="en-GB" sz="2200" dirty="0">
                <a:latin typeface="Palatino" pitchFamily="2" charset="77"/>
                <a:ea typeface="Palatino" pitchFamily="2" charset="77"/>
              </a:rPr>
              <a:t>“[…] special judicial treatment will also apply to conduct closely related to the laying down of arms from the time the Final Agreement entered into force until the laying down or arms process concludes”.</a:t>
            </a:r>
            <a:r>
              <a:rPr lang="en-GB" sz="2200" i="1" dirty="0">
                <a:latin typeface="Palatino" pitchFamily="2" charset="77"/>
                <a:ea typeface="Palatino" pitchFamily="2" charset="77"/>
              </a:rPr>
              <a:t> </a:t>
            </a:r>
          </a:p>
          <a:p>
            <a:pPr algn="just"/>
            <a:r>
              <a:rPr lang="en-GB" sz="2200" i="1" dirty="0">
                <a:latin typeface="Palatino" pitchFamily="2" charset="77"/>
                <a:ea typeface="Palatino" pitchFamily="2" charset="77"/>
              </a:rPr>
              <a:t>(Cf. </a:t>
            </a:r>
            <a:r>
              <a:rPr lang="en-GB" sz="2200" dirty="0">
                <a:latin typeface="Palatino" pitchFamily="2" charset="77"/>
                <a:ea typeface="Palatino" pitchFamily="2" charset="77"/>
              </a:rPr>
              <a:t>Transitional Article 5, Legislative Act 01 of 2017; </a:t>
            </a:r>
            <a:r>
              <a:rPr lang="en-GB" sz="2200" i="1" dirty="0">
                <a:latin typeface="Palatino" pitchFamily="2" charset="77"/>
                <a:ea typeface="Palatino" pitchFamily="2" charset="77"/>
              </a:rPr>
              <a:t>Ley </a:t>
            </a:r>
            <a:r>
              <a:rPr lang="en-GB" sz="2200" i="1" dirty="0" err="1">
                <a:latin typeface="Palatino" pitchFamily="2" charset="77"/>
                <a:ea typeface="Palatino" pitchFamily="2" charset="77"/>
              </a:rPr>
              <a:t>Estatutaria</a:t>
            </a:r>
            <a:r>
              <a:rPr lang="en-GB" sz="2200" dirty="0">
                <a:latin typeface="Palatino" pitchFamily="2" charset="77"/>
                <a:ea typeface="Palatino" pitchFamily="2" charset="77"/>
              </a:rPr>
              <a:t>,</a:t>
            </a:r>
            <a:r>
              <a:rPr lang="en-GB" sz="2200" i="1" dirty="0">
                <a:latin typeface="Palatino" pitchFamily="2" charset="77"/>
                <a:ea typeface="Palatino" pitchFamily="2" charset="77"/>
              </a:rPr>
              <a:t> </a:t>
            </a:r>
            <a:r>
              <a:rPr lang="en-GB" sz="2200" dirty="0">
                <a:latin typeface="Palatino" pitchFamily="2" charset="77"/>
                <a:ea typeface="Palatino" pitchFamily="2" charset="77"/>
              </a:rPr>
              <a:t>Article 62 (</a:t>
            </a:r>
            <a:r>
              <a:rPr lang="en-GB" sz="2200" i="1" dirty="0" err="1">
                <a:latin typeface="Palatino" pitchFamily="2" charset="77"/>
                <a:ea typeface="Palatino" pitchFamily="2" charset="77"/>
              </a:rPr>
              <a:t>competencia</a:t>
            </a:r>
            <a:r>
              <a:rPr lang="en-GB" sz="2200" i="1" dirty="0">
                <a:latin typeface="Palatino" pitchFamily="2" charset="77"/>
                <a:ea typeface="Palatino" pitchFamily="2" charset="77"/>
              </a:rPr>
              <a:t> material</a:t>
            </a:r>
            <a:r>
              <a:rPr lang="en-GB" sz="2200" dirty="0">
                <a:latin typeface="Palatino" pitchFamily="2" charset="77"/>
                <a:ea typeface="Palatino" pitchFamily="2" charset="77"/>
              </a:rPr>
              <a:t>); and </a:t>
            </a:r>
            <a:r>
              <a:rPr lang="en-GB" sz="2200" i="1" dirty="0">
                <a:latin typeface="Palatino" pitchFamily="2" charset="77"/>
                <a:ea typeface="Palatino" pitchFamily="2" charset="77"/>
              </a:rPr>
              <a:t>Ley de </a:t>
            </a:r>
            <a:r>
              <a:rPr lang="en-GB" sz="2200" i="1" dirty="0" err="1">
                <a:latin typeface="Palatino" pitchFamily="2" charset="77"/>
                <a:ea typeface="Palatino" pitchFamily="2" charset="77"/>
              </a:rPr>
              <a:t>Amnistía</a:t>
            </a:r>
            <a:r>
              <a:rPr lang="en-GB" sz="2200" i="1" dirty="0">
                <a:latin typeface="Palatino" pitchFamily="2" charset="77"/>
                <a:ea typeface="Palatino" pitchFamily="2" charset="77"/>
              </a:rPr>
              <a:t> e </a:t>
            </a:r>
            <a:r>
              <a:rPr lang="en-GB" sz="2200" i="1" dirty="0" err="1">
                <a:latin typeface="Palatino" pitchFamily="2" charset="77"/>
                <a:ea typeface="Palatino" pitchFamily="2" charset="77"/>
              </a:rPr>
              <a:t>Indulto</a:t>
            </a:r>
            <a:r>
              <a:rPr lang="en-GB" sz="2200" dirty="0">
                <a:latin typeface="Palatino" pitchFamily="2" charset="77"/>
                <a:ea typeface="Palatino" pitchFamily="2" charset="77"/>
              </a:rPr>
              <a:t>, Article 3)</a:t>
            </a:r>
            <a:endParaRPr lang="en-GB" sz="2200" i="1" dirty="0">
              <a:latin typeface="Palatino" pitchFamily="2" charset="77"/>
              <a:ea typeface="Palatino" pitchFamily="2" charset="77"/>
            </a:endParaRPr>
          </a:p>
          <a:p>
            <a:pPr algn="just"/>
            <a:endParaRPr lang="en-GB" sz="2400" i="1" dirty="0">
              <a:latin typeface="Palatino" pitchFamily="2" charset="77"/>
              <a:ea typeface="Palatino" pitchFamily="2" charset="77"/>
            </a:endParaRPr>
          </a:p>
          <a:p>
            <a:pPr algn="just"/>
            <a:r>
              <a:rPr lang="en-GB" sz="2200" dirty="0">
                <a:latin typeface="Palatino" pitchFamily="2" charset="77"/>
                <a:ea typeface="Palatino" pitchFamily="2" charset="77"/>
              </a:rPr>
              <a:t>2. </a:t>
            </a:r>
            <a:r>
              <a:rPr lang="en-GB" sz="2200" u="sng" dirty="0">
                <a:latin typeface="Palatino" pitchFamily="2" charset="77"/>
                <a:ea typeface="Palatino" pitchFamily="2" charset="77"/>
              </a:rPr>
              <a:t>Conditionality regime (</a:t>
            </a:r>
            <a:r>
              <a:rPr lang="en-GB" sz="2200" i="1" u="sng" dirty="0">
                <a:latin typeface="Palatino" pitchFamily="2" charset="77"/>
                <a:ea typeface="Palatino" pitchFamily="2" charset="77"/>
              </a:rPr>
              <a:t>Ley </a:t>
            </a:r>
            <a:r>
              <a:rPr lang="en-GB" sz="2200" i="1" u="sng" dirty="0" err="1">
                <a:latin typeface="Palatino" pitchFamily="2" charset="77"/>
                <a:ea typeface="Palatino" pitchFamily="2" charset="77"/>
              </a:rPr>
              <a:t>Estatutaria</a:t>
            </a:r>
            <a:r>
              <a:rPr lang="en-GB" sz="2200" u="sng" dirty="0">
                <a:latin typeface="Palatino" pitchFamily="2" charset="77"/>
                <a:ea typeface="Palatino" pitchFamily="2" charset="77"/>
              </a:rPr>
              <a:t>, Article 20)</a:t>
            </a:r>
          </a:p>
          <a:p>
            <a:r>
              <a:rPr lang="en-GB" sz="2200" dirty="0">
                <a:latin typeface="Palatino" pitchFamily="2" charset="77"/>
                <a:ea typeface="Palatino" pitchFamily="2" charset="77"/>
              </a:rPr>
              <a:t> </a:t>
            </a:r>
          </a:p>
        </p:txBody>
      </p:sp>
      <p:sp>
        <p:nvSpPr>
          <p:cNvPr id="4" name="Footer Placeholder 3">
            <a:extLst>
              <a:ext uri="{FF2B5EF4-FFF2-40B4-BE49-F238E27FC236}">
                <a16:creationId xmlns:a16="http://schemas.microsoft.com/office/drawing/2014/main" id="{53C7E041-A039-7643-A590-08E38FCEA54E}"/>
              </a:ext>
            </a:extLst>
          </p:cNvPr>
          <p:cNvSpPr>
            <a:spLocks noGrp="1"/>
          </p:cNvSpPr>
          <p:nvPr>
            <p:ph type="ftr" sz="quarter" idx="11"/>
          </p:nvPr>
        </p:nvSpPr>
        <p:spPr/>
        <p:txBody>
          <a:bodyPr/>
          <a:lstStyle/>
          <a:p>
            <a:r>
              <a:rPr lang="en-US"/>
              <a:t>C. Sophia Müller, Tilburg University</a:t>
            </a:r>
            <a:endParaRPr lang="en-US" dirty="0"/>
          </a:p>
        </p:txBody>
      </p:sp>
    </p:spTree>
    <p:extLst>
      <p:ext uri="{BB962C8B-B14F-4D97-AF65-F5344CB8AC3E}">
        <p14:creationId xmlns:p14="http://schemas.microsoft.com/office/powerpoint/2010/main" val="2037266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Retrospect">
  <a:themeElements>
    <a:clrScheme name="Retrospect">
      <a:dk1>
        <a:srgbClr val="000000"/>
      </a:dk1>
      <a:lt1>
        <a:srgbClr val="FFFFFF"/>
      </a:lt1>
      <a:dk2>
        <a:srgbClr val="46464A"/>
      </a:dk2>
      <a:lt2>
        <a:srgbClr val="D1D9E1"/>
      </a:lt2>
      <a:accent1>
        <a:srgbClr val="6F6F74"/>
      </a:accent1>
      <a:accent2>
        <a:srgbClr val="A7B789"/>
      </a:accent2>
      <a:accent3>
        <a:srgbClr val="BEAE98"/>
      </a:accent3>
      <a:accent4>
        <a:srgbClr val="92A9B9"/>
      </a:accent4>
      <a:accent5>
        <a:srgbClr val="9C8265"/>
      </a:accent5>
      <a:accent6>
        <a:srgbClr val="8D6974"/>
      </a:accent6>
      <a:hlink>
        <a:srgbClr val="67AABF"/>
      </a:hlink>
      <a:folHlink>
        <a:srgbClr val="B1B5AB"/>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BAB94BD4-5D6D-4148-AB57-A4CCF1FD4E0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Retrospect</Template>
  <TotalTime>16462</TotalTime>
  <Words>873</Words>
  <Application>Microsoft Macintosh PowerPoint</Application>
  <PresentationFormat>Widescreen</PresentationFormat>
  <Paragraphs>133</Paragraphs>
  <Slides>13</Slides>
  <Notes>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13</vt:i4>
      </vt:variant>
    </vt:vector>
  </HeadingPairs>
  <TitlesOfParts>
    <vt:vector size="19" baseType="lpstr">
      <vt:lpstr>Arial</vt:lpstr>
      <vt:lpstr>Calibri</vt:lpstr>
      <vt:lpstr>Calibri Light</vt:lpstr>
      <vt:lpstr>Palatino</vt:lpstr>
      <vt:lpstr>Wingdings</vt:lpstr>
      <vt:lpstr>Retrospect</vt:lpstr>
      <vt:lpstr>Peace Agreement Violations &amp; the SJP</vt:lpstr>
      <vt:lpstr>The Colombian Peace Agreement</vt:lpstr>
      <vt:lpstr>PowerPoint Presentation</vt:lpstr>
      <vt:lpstr>Mechanisms to ensure implementation</vt:lpstr>
      <vt:lpstr>MM&amp;V</vt:lpstr>
      <vt:lpstr>Second UN political mission</vt:lpstr>
      <vt:lpstr>Follow-up Commission (CSIVI)</vt:lpstr>
      <vt:lpstr>The Special Jurisdiction for Peace (JEP)</vt:lpstr>
      <vt:lpstr>The Special Jurisdiction for Peace (JEP)</vt:lpstr>
      <vt:lpstr>Let’s assume…</vt:lpstr>
      <vt:lpstr>Legal uncertainty</vt:lpstr>
      <vt:lpstr>The Special Jurisdiction for Peace: the Way Forward for Transitional Justice?</vt:lpstr>
      <vt:lpstr>Thank you for your attention!</vt:lpstr>
    </vt:vector>
  </TitlesOfParts>
  <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Accountability for Peace Agreement Violations and Interferences</dc:title>
  <dc:creator>Sophia Müller</dc:creator>
  <cp:lastModifiedBy>Sophia Müller</cp:lastModifiedBy>
  <cp:revision>96</cp:revision>
  <dcterms:created xsi:type="dcterms:W3CDTF">2018-01-11T13:48:28Z</dcterms:created>
  <dcterms:modified xsi:type="dcterms:W3CDTF">2019-02-13T22:01:20Z</dcterms:modified>
</cp:coreProperties>
</file>